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8" r:id="rId3"/>
    <p:sldId id="260" r:id="rId4"/>
    <p:sldId id="265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 advClick="0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 advClick="0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B0D46D-B534-4CF4-BEE6-32090528E74F}" type="datetimeFigureOut">
              <a:rPr lang="ru-RU" smtClean="0"/>
              <a:pPr/>
              <a:t>05.01.2024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18A810E-F654-48C5-9530-4B2704BFB0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 advClick="0" advTm="1000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7224" y="714356"/>
            <a:ext cx="74295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5400" b="1" dirty="0" smtClean="0"/>
          </a:p>
          <a:p>
            <a:pPr algn="ctr"/>
            <a:r>
              <a:rPr lang="ru-RU" sz="5400" b="1" dirty="0" smtClean="0"/>
              <a:t>ПРОФЕССИИ</a:t>
            </a:r>
          </a:p>
          <a:p>
            <a:pPr algn="ctr"/>
            <a:endParaRPr lang="ru-RU" sz="5400" b="1" dirty="0" smtClean="0"/>
          </a:p>
          <a:p>
            <a:pPr algn="ctr"/>
            <a:r>
              <a:rPr lang="ru-RU" sz="5400" b="1" dirty="0" smtClean="0"/>
              <a:t>ПАРИКМАХЕР</a:t>
            </a:r>
            <a:endParaRPr lang="ru-RU" sz="5400" b="1" dirty="0"/>
          </a:p>
        </p:txBody>
      </p:sp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00042"/>
            <a:ext cx="8387470" cy="5857916"/>
          </a:xfrm>
          <a:prstGeom prst="rect">
            <a:avLst/>
          </a:prstGeom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esign_project_beauty_shop_facad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28604"/>
            <a:ext cx="8001056" cy="6000792"/>
          </a:xfrm>
          <a:prstGeom prst="rect">
            <a:avLst/>
          </a:prstGeom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d53c4a1f37f1768452c45ce2d12268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14290"/>
            <a:ext cx="4429156" cy="4429156"/>
          </a:xfrm>
          <a:prstGeom prst="rect">
            <a:avLst/>
          </a:prstGeom>
        </p:spPr>
      </p:pic>
      <p:pic>
        <p:nvPicPr>
          <p:cNvPr id="3" name="Рисунок 2" descr="цены-на-парикмахерские-услуг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3357562"/>
            <a:ext cx="4333875" cy="2933700"/>
          </a:xfrm>
          <a:prstGeom prst="rect">
            <a:avLst/>
          </a:prstGeom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y_98c67a4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928670"/>
            <a:ext cx="2839643" cy="3786190"/>
          </a:xfrm>
          <a:prstGeom prst="rect">
            <a:avLst/>
          </a:prstGeom>
        </p:spPr>
      </p:pic>
      <p:pic>
        <p:nvPicPr>
          <p:cNvPr id="3" name="Рисунок 2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285728"/>
            <a:ext cx="2333322" cy="2724153"/>
          </a:xfrm>
          <a:prstGeom prst="rect">
            <a:avLst/>
          </a:prstGeom>
        </p:spPr>
      </p:pic>
      <p:pic>
        <p:nvPicPr>
          <p:cNvPr id="4" name="Рисунок 3" descr="strigki-dlya-malchikov-200x30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3636" y="1428736"/>
            <a:ext cx="2524129" cy="3786194"/>
          </a:xfrm>
          <a:prstGeom prst="rect">
            <a:avLst/>
          </a:prstGeom>
        </p:spPr>
      </p:pic>
      <p:pic>
        <p:nvPicPr>
          <p:cNvPr id="5" name="Рисунок 4" descr="d355d039a6afcbccefb14ab2d3134e2c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7554" y="3286124"/>
            <a:ext cx="2402592" cy="3198717"/>
          </a:xfrm>
          <a:prstGeom prst="rect">
            <a:avLst/>
          </a:prstGeom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409742308_pomeshenie-salona-krasot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785794"/>
            <a:ext cx="8437838" cy="4857784"/>
          </a:xfrm>
          <a:prstGeom prst="rect">
            <a:avLst/>
          </a:prstGeom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414664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9" y="285728"/>
            <a:ext cx="2714644" cy="3302486"/>
          </a:xfrm>
          <a:prstGeom prst="rect">
            <a:avLst/>
          </a:prstGeom>
        </p:spPr>
      </p:pic>
      <p:pic>
        <p:nvPicPr>
          <p:cNvPr id="4" name="Рисунок 3" descr="imgprevie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678" y="1500174"/>
            <a:ext cx="2990859" cy="3742751"/>
          </a:xfrm>
          <a:prstGeom prst="rect">
            <a:avLst/>
          </a:prstGeom>
        </p:spPr>
      </p:pic>
      <p:pic>
        <p:nvPicPr>
          <p:cNvPr id="5" name="Рисунок 4" descr="Венецианские-зеркала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8" y="3071810"/>
            <a:ext cx="2555320" cy="3500438"/>
          </a:xfrm>
          <a:prstGeom prst="rect">
            <a:avLst/>
          </a:prstGeom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preview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357166"/>
            <a:ext cx="6072230" cy="6072230"/>
          </a:xfrm>
          <a:prstGeom prst="rect">
            <a:avLst/>
          </a:prstGeom>
        </p:spPr>
      </p:pic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</TotalTime>
  <Words>2</Words>
  <Application>Microsoft Office PowerPoint</Application>
  <PresentationFormat>Экран (4:3)</PresentationFormat>
  <Paragraphs>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Бесен</dc:creator>
  <cp:lastModifiedBy>Elena</cp:lastModifiedBy>
  <cp:revision>6</cp:revision>
  <dcterms:created xsi:type="dcterms:W3CDTF">2016-12-12T18:15:12Z</dcterms:created>
  <dcterms:modified xsi:type="dcterms:W3CDTF">2024-01-05T15:51:39Z</dcterms:modified>
</cp:coreProperties>
</file>