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803" r:id="rId2"/>
  </p:sldMasterIdLst>
  <p:sldIdLst>
    <p:sldId id="256" r:id="rId3"/>
    <p:sldId id="271" r:id="rId4"/>
    <p:sldId id="267" r:id="rId5"/>
    <p:sldId id="266" r:id="rId6"/>
    <p:sldId id="277" r:id="rId7"/>
    <p:sldId id="270" r:id="rId8"/>
    <p:sldId id="274" r:id="rId9"/>
    <p:sldId id="276" r:id="rId10"/>
    <p:sldId id="279" r:id="rId11"/>
    <p:sldId id="273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0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4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9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6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29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2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7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6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48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31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1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4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82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82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097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66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6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29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6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996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6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0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90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4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8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9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66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E8051B-4876-49F5-BD24-DE15F651D5EF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7B3BF5-F1B5-4580-B9CA-A439E6E9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0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402205"/>
            <a:ext cx="9292590" cy="381762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Презентация на тему: </a:t>
            </a:r>
            <a:br>
              <a:rPr lang="ru-RU" sz="4900" dirty="0" smtClean="0"/>
            </a:br>
            <a:r>
              <a:rPr lang="ru-RU" sz="4900" dirty="0" smtClean="0"/>
              <a:t>«</a:t>
            </a:r>
            <a:r>
              <a:rPr lang="ru-RU" sz="4900" b="1" dirty="0" smtClean="0"/>
              <a:t>ПРОФЕССИИ </a:t>
            </a:r>
            <a:br>
              <a:rPr lang="ru-RU" sz="4900" b="1" dirty="0" smtClean="0"/>
            </a:br>
            <a:r>
              <a:rPr lang="ru-RU" sz="4900" b="1" dirty="0" smtClean="0"/>
              <a:t>МОЕЙ СЕМЬИ</a:t>
            </a:r>
            <a:r>
              <a:rPr lang="ru-RU" sz="4900" dirty="0" smtClean="0"/>
              <a:t>»</a:t>
            </a:r>
            <a:br>
              <a:rPr lang="ru-RU" sz="4900" dirty="0" smtClean="0"/>
            </a:br>
            <a:r>
              <a:rPr lang="ru-RU" sz="4900" dirty="0" smtClean="0"/>
              <a:t>выполнила </a:t>
            </a:r>
            <a:r>
              <a:rPr lang="ru-RU" sz="4900" dirty="0" err="1" smtClean="0"/>
              <a:t>Якимчук</a:t>
            </a:r>
            <a:r>
              <a:rPr lang="ru-RU" sz="4900" dirty="0" smtClean="0"/>
              <a:t> София </a:t>
            </a:r>
            <a:br>
              <a:rPr lang="ru-RU" sz="4900" dirty="0" smtClean="0"/>
            </a:br>
            <a:r>
              <a:rPr lang="ru-RU" sz="3600" dirty="0" smtClean="0"/>
              <a:t>5лет</a:t>
            </a:r>
            <a:br>
              <a:rPr lang="ru-RU" sz="3600" dirty="0" smtClean="0"/>
            </a:br>
            <a:r>
              <a:rPr lang="ru-RU" sz="3600" dirty="0" smtClean="0"/>
              <a:t>группа 8</a:t>
            </a:r>
            <a:br>
              <a:rPr lang="ru-RU" sz="3600" dirty="0" smtClean="0"/>
            </a:br>
            <a:r>
              <a:rPr lang="ru-RU" sz="1800" dirty="0" smtClean="0"/>
              <a:t>2026 год</a:t>
            </a:r>
            <a:br>
              <a:rPr lang="ru-RU" sz="18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Моему брату 11 лет и он мечтает стать </a:t>
            </a:r>
            <a:r>
              <a:rPr lang="ru-RU" dirty="0" smtClean="0">
                <a:solidFill>
                  <a:srgbClr val="FF0000"/>
                </a:solidFill>
              </a:rPr>
              <a:t>программистом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32144"/>
            <a:ext cx="4779349" cy="33101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9" y="2532144"/>
            <a:ext cx="2856322" cy="3366479"/>
          </a:xfrm>
        </p:spPr>
      </p:pic>
    </p:spTree>
    <p:extLst>
      <p:ext uri="{BB962C8B-B14F-4D97-AF65-F5344CB8AC3E}">
        <p14:creationId xmlns:p14="http://schemas.microsoft.com/office/powerpoint/2010/main" val="4826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28" y="828651"/>
            <a:ext cx="3867234" cy="51520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70968" y="1186248"/>
            <a:ext cx="41380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Я мечтаю стать принцессой</a:t>
            </a:r>
            <a:endParaRPr lang="ru-RU" sz="5400" dirty="0">
              <a:ln w="3175" cmpd="sng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53" y="3815019"/>
            <a:ext cx="18478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весь мой рассказ.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662446" y="1480007"/>
            <a:ext cx="490982" cy="422721"/>
          </a:xfrm>
          <a:prstGeom prst="smileyFace">
            <a:avLst/>
          </a:prstGeom>
          <a:solidFill>
            <a:schemeClr val="accent6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0" y="127321"/>
            <a:ext cx="11462796" cy="6643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18" y="967954"/>
            <a:ext cx="1228727" cy="158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7419" y="2034599"/>
            <a:ext cx="1207921" cy="1694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63" y="2029188"/>
            <a:ext cx="1386981" cy="17705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57092" y="2628674"/>
            <a:ext cx="220263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u="sng" dirty="0" err="1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Якимчук</a:t>
            </a:r>
            <a:r>
              <a:rPr lang="ru-RU" sz="1200" b="1" u="sng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 София</a:t>
            </a:r>
            <a:endParaRPr lang="ru-RU" sz="1200" b="1" u="sng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1" dirty="0">
                <a:ln/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1400" b="1" dirty="0">
                <a:ln/>
                <a:solidFill>
                  <a:srgbClr val="FF0000"/>
                </a:solidFill>
              </a:rPr>
              <a:t>ее брат Андрей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65" y="4142740"/>
            <a:ext cx="1220908" cy="1790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37" y="4129564"/>
            <a:ext cx="1219200" cy="1790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96" y="4142740"/>
            <a:ext cx="1182807" cy="1790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6" y="4136793"/>
            <a:ext cx="1349356" cy="17906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47363" y="3810784"/>
            <a:ext cx="136407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rgbClr val="FF0000"/>
                </a:solidFill>
                <a:effectLst/>
              </a:rPr>
              <a:t>Мама Юля</a:t>
            </a:r>
            <a:endParaRPr lang="ru-RU" sz="1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35203" y="3728992"/>
            <a:ext cx="123038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rgbClr val="FF0000"/>
                </a:solidFill>
                <a:effectLst/>
              </a:rPr>
              <a:t>Папа Олег</a:t>
            </a:r>
            <a:endParaRPr lang="ru-RU" sz="1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8946" y="5990850"/>
            <a:ext cx="361184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FF0000"/>
                </a:solidFill>
              </a:rPr>
              <a:t>Бабушка Оля и дедушка Сережа </a:t>
            </a:r>
            <a:r>
              <a:rPr lang="ru-RU" b="1" dirty="0" err="1" smtClean="0">
                <a:ln/>
                <a:solidFill>
                  <a:srgbClr val="FF0000"/>
                </a:solidFill>
              </a:rPr>
              <a:t>Молодцевы</a:t>
            </a:r>
            <a:endParaRPr lang="ru-RU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2396" y="5989771"/>
            <a:ext cx="35333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rgbClr val="FF0000"/>
                </a:solidFill>
              </a:rPr>
              <a:t>Дедушка Петя и бабушка Люба</a:t>
            </a:r>
          </a:p>
          <a:p>
            <a:pPr algn="ctr"/>
            <a:r>
              <a:rPr lang="ru-RU" b="1" dirty="0">
                <a:ln/>
                <a:solidFill>
                  <a:srgbClr val="FF0000"/>
                </a:solidFill>
              </a:rPr>
              <a:t> Якимчук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41" y="719122"/>
            <a:ext cx="2337390" cy="18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856" y="82387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мама </a:t>
            </a:r>
            <a:r>
              <a:rPr lang="ru-RU" dirty="0" smtClean="0">
                <a:solidFill>
                  <a:srgbClr val="FF0000"/>
                </a:solidFill>
              </a:rPr>
              <a:t>юрист</a:t>
            </a:r>
            <a:r>
              <a:rPr lang="ru-RU" dirty="0" smtClean="0"/>
              <a:t>. Она знает законы, защищает права людей и организаций, готовит документы и договоры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49" y="2653135"/>
            <a:ext cx="5575785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89" y="2653135"/>
            <a:ext cx="2417011" cy="3309937"/>
          </a:xfrm>
        </p:spPr>
      </p:pic>
    </p:spTree>
    <p:extLst>
      <p:ext uri="{BB962C8B-B14F-4D97-AF65-F5344CB8AC3E}">
        <p14:creationId xmlns:p14="http://schemas.microsoft.com/office/powerpoint/2010/main" val="40143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50980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Мой папа </a:t>
            </a:r>
            <a:r>
              <a:rPr lang="ru-RU" sz="3200" dirty="0" smtClean="0">
                <a:solidFill>
                  <a:srgbClr val="FF0000"/>
                </a:solidFill>
              </a:rPr>
              <a:t>специалист по организации работы инкассаторов</a:t>
            </a:r>
            <a:r>
              <a:rPr lang="ru-RU" sz="3200" dirty="0" smtClean="0"/>
              <a:t>. </a:t>
            </a:r>
            <a:br>
              <a:rPr lang="ru-RU" sz="3200" dirty="0" smtClean="0"/>
            </a:br>
            <a:r>
              <a:rPr lang="ru-RU" sz="3200" dirty="0" smtClean="0"/>
              <a:t>Он  контролирует работу инкассаторов Сбербанка. </a:t>
            </a:r>
            <a:br>
              <a:rPr lang="ru-RU" sz="3200" dirty="0" smtClean="0"/>
            </a:br>
            <a:r>
              <a:rPr lang="ru-RU" sz="3200" dirty="0" smtClean="0"/>
              <a:t>Инкассаторы перевозят наличные деньги в банк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32" y="2560507"/>
            <a:ext cx="2482453" cy="3309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0" y="763057"/>
            <a:ext cx="1194592" cy="113519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04" y="2560507"/>
            <a:ext cx="2485038" cy="330993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75" y="2560506"/>
            <a:ext cx="2485038" cy="3309937"/>
          </a:xfrm>
        </p:spPr>
      </p:pic>
    </p:spTree>
    <p:extLst>
      <p:ext uri="{BB962C8B-B14F-4D97-AF65-F5344CB8AC3E}">
        <p14:creationId xmlns:p14="http://schemas.microsoft.com/office/powerpoint/2010/main" val="24662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574" y="708624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Моя бабушка </a:t>
            </a:r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Оля-</a:t>
            </a:r>
            <a:r>
              <a:rPr lang="ru-RU" sz="3600" dirty="0" err="1" smtClean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ихтиопатолог</a:t>
            </a:r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ru-RU" sz="32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(это врач для рыб).  </a:t>
            </a:r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Она лечит рыб, которых выращивают в </a:t>
            </a:r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прудах. </a:t>
            </a:r>
          </a:p>
          <a:p>
            <a:pPr algn="ctr"/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Сейчас она на пенсии. </a:t>
            </a:r>
            <a:endParaRPr lang="ru-RU" sz="36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60" y="1044296"/>
            <a:ext cx="3780338" cy="5040451"/>
          </a:xfrm>
          <a:prstGeom prst="rect">
            <a:avLst/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3" y="3919911"/>
            <a:ext cx="3197915" cy="2134608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74" y="3919911"/>
            <a:ext cx="3243200" cy="21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413" y="877125"/>
            <a:ext cx="6852069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дедушка Серёжа-</a:t>
            </a:r>
            <a:r>
              <a:rPr lang="ru-RU" dirty="0" smtClean="0">
                <a:solidFill>
                  <a:srgbClr val="FF0000"/>
                </a:solidFill>
              </a:rPr>
              <a:t>инженер-механик</a:t>
            </a:r>
            <a:r>
              <a:rPr lang="ru-RU" dirty="0" smtClean="0"/>
              <a:t>. Он построил завод для засолки огурцов</a:t>
            </a:r>
            <a:endParaRPr lang="ru-RU" dirty="0"/>
          </a:p>
        </p:txBody>
      </p:sp>
      <p:pic>
        <p:nvPicPr>
          <p:cNvPr id="6" name="WhatsApp Video 2024-10-26 at 20.36.4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7635" y="2436519"/>
            <a:ext cx="6299495" cy="355035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82" y="877125"/>
            <a:ext cx="3835505" cy="5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4-10-26 at 20.32.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9914" y="791732"/>
            <a:ext cx="8986069" cy="50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276" y="73159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Моя бабушка Люба работала </a:t>
            </a:r>
            <a:r>
              <a:rPr lang="ru-RU" sz="3600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главным бухгалтером </a:t>
            </a:r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 руководила отделом бухгалтерии. </a:t>
            </a:r>
            <a:endParaRPr lang="ru-RU" sz="360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Сейчас </a:t>
            </a:r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она на </a:t>
            </a:r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пенсии</a:t>
            </a:r>
            <a:endParaRPr lang="ru-RU" sz="36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0" y="3707027"/>
            <a:ext cx="5045891" cy="2456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62" y="731599"/>
            <a:ext cx="4077298" cy="54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99" y="3751418"/>
            <a:ext cx="3110020" cy="24146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7633" y="10123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Мой дедушка Петя </a:t>
            </a:r>
            <a:endParaRPr lang="ru-RU" sz="360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был </a:t>
            </a:r>
            <a:r>
              <a:rPr lang="ru-RU" sz="3600" dirty="0">
                <a:ln w="3175" cmpd="sng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начальником службы инкассации</a:t>
            </a:r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endParaRPr lang="ru-RU" sz="360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6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Он </a:t>
            </a:r>
            <a: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умер в 2021г. </a:t>
            </a:r>
            <a:br>
              <a:rPr lang="ru-RU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36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66" y="718405"/>
            <a:ext cx="4089117" cy="5447617"/>
          </a:xfrm>
          <a:prstGeom prst="rect">
            <a:avLst/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9" y="3751419"/>
            <a:ext cx="3484604" cy="24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18086</TotalTime>
  <Words>121</Words>
  <Application>Microsoft Office PowerPoint</Application>
  <PresentationFormat>Широкоэкранный</PresentationFormat>
  <Paragraphs>24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Garamond</vt:lpstr>
      <vt:lpstr>Натуральные материалы</vt:lpstr>
      <vt:lpstr>2_Натуральные материалы</vt:lpstr>
      <vt:lpstr>Презентация на тему:  «ПРОФЕССИИ  МОЕЙ СЕМЬИ» выполнила Якимчук София  5лет группа 8 2026 год </vt:lpstr>
      <vt:lpstr>Презентация PowerPoint</vt:lpstr>
      <vt:lpstr>Моя мама юрист. Она знает законы, защищает права людей и организаций, готовит документы и договоры</vt:lpstr>
      <vt:lpstr>Мой папа специалист по организации работы инкассаторов.  Он  контролирует работу инкассаторов Сбербанка.  Инкассаторы перевозят наличные деньги в банк</vt:lpstr>
      <vt:lpstr>Презентация PowerPoint</vt:lpstr>
      <vt:lpstr>Мой дедушка Серёжа-инженер-механик. Он построил завод для засолки огурцов</vt:lpstr>
      <vt:lpstr>Презентация PowerPoint</vt:lpstr>
      <vt:lpstr>Презентация PowerPoint</vt:lpstr>
      <vt:lpstr>Презентация PowerPoint</vt:lpstr>
      <vt:lpstr>Моему брату 11 лет и он мечтает стать программистом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Yuliya</cp:lastModifiedBy>
  <cp:revision>41</cp:revision>
  <dcterms:created xsi:type="dcterms:W3CDTF">2024-10-24T17:37:47Z</dcterms:created>
  <dcterms:modified xsi:type="dcterms:W3CDTF">2026-01-16T12:38:00Z</dcterms:modified>
</cp:coreProperties>
</file>