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432" y="18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B2DE9-0F24-87B4-AF40-B585F1042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EBBCAF-714C-E9A9-FF8B-7CE69AD4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9AAAC-27E8-6775-FD4E-9C0E3387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A8F93-9483-E3B6-FC72-5F59B5E2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2AFCD-BCD5-A075-F794-1DD22A6B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0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5E7AE-0BB2-9AC7-102C-BCE88532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D7B77B-232D-8A1C-007C-9C5E9BB7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CF8AF-83FA-2BC5-51A8-27F4F08B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A46A0-2242-1B60-A6E3-20E790DC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36B38-8FB1-A159-AF12-B33FE3B0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1BF666-52FD-4D3C-F649-CE50D5058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27B697-23C7-2720-589E-64708E9C6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8ADE-C2D9-37D7-FD4D-B60EF017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EDACB1-55F9-AF1D-9D44-DB81D3F2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0D070-F84D-7047-D084-11E94467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6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13D33-46D8-FF95-7997-5F3DA062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03E16-54E3-C03D-A1E6-570EF16C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5280C-82A2-F451-F6CF-39D39CF6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6BECC-4451-9E6E-A7EB-34F6D7F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BE777-8FE7-86A9-1305-ADF3E870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1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29359-FAAD-7F51-A30D-023DE2FF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9CFE7-6884-2986-BFB5-698AFBDC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75F4A-2A05-5F89-2E5B-41D384F2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8E2F-60C8-6451-8D3C-E208F0A3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ABBC0-0B6D-7B9C-ECFB-5483E7A0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E449-7F2F-4CCB-92E4-4E69490E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445F5-1979-BA4C-D1B8-5E301B84D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14AD81-D620-930C-E0A5-8CE013C7B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2F493-4E70-084B-CE8A-8A3CACD6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637112-E257-8943-F453-0D205F25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495A05-8917-C342-2F6F-3F3D996F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B28D4-C00C-A0E2-DA09-B96B7944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936DF-9691-E16C-0470-1F33D943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F31698-9B88-A142-B826-CAA4F0B24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3288B5-D7E9-A924-A8C5-90BD48E65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603D27-2EA9-5BAC-364C-96CF8CB60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1AD81B-A247-8667-1C99-72CC4F83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36A954-5610-DC8C-E158-B9716E10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188CD4-848E-A172-C3B7-F4FB0F73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5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7D44E-9474-3CF4-A27F-5F307A35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932BA1-B888-B528-86DD-A8570896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3B63D5-4A14-0770-1F45-E022552F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B9FF61-AF5D-8F6A-7C5A-8FDB3D69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5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59497F-1F0D-3CAA-65F8-B08A48E9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3B7D56-F716-4B2A-56F9-1A2715F8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8C1658-AE42-F97E-121C-C18FFBBF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1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BAA3-7C87-D142-6DE5-21698171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A960A-9603-98B8-6B1B-F16B9131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B8B856-82FA-FB81-5FB8-E0BADAAC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0E4A4-A5D6-2B91-CD69-A84B2152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EF03A1-AD42-8955-5106-B8E199E5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C637B2-D4B5-3CCF-9AAB-A13F8E72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4AB2-61AC-1474-1A46-DF9C88F6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7AE0E2-3E05-AF0B-706A-F7B35E352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8B9B6-C432-E39C-13F6-C71811EE8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89B841-904F-42B4-A181-20AB0B37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C6B21-9DDD-B105-728B-655EF52D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4861F-5A76-D764-2E24-CF0606B8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7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A4798-B692-98F4-589A-919399F2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E3D6C-980C-E386-3A6A-FC8CAEA2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F19FC-3842-0B78-79A6-D170A2C07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4466-8C36-41CF-A1CE-96A8DA6E7719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0222F-E2D2-2FB7-938D-121CE7786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28A98-1CBB-3E95-6122-9B63622C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FC89-E630-4FFD-BDB6-A95B0DA2F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5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9.Учитель Баранова Маргарита Вячеславовна 6 гр">
            <a:hlinkClick r:id="" action="ppaction://media"/>
            <a:extLst>
              <a:ext uri="{FF2B5EF4-FFF2-40B4-BE49-F238E27FC236}">
                <a16:creationId xmlns:a16="http://schemas.microsoft.com/office/drawing/2014/main" id="{850B9A9D-7442-2F15-1504-B0D1C2A127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0487" y="143933"/>
            <a:ext cx="9471025" cy="63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Юрий Федюкин</dc:creator>
  <cp:lastModifiedBy>Юрий Федюкин</cp:lastModifiedBy>
  <cp:revision>11</cp:revision>
  <dcterms:created xsi:type="dcterms:W3CDTF">2026-01-25T17:25:01Z</dcterms:created>
  <dcterms:modified xsi:type="dcterms:W3CDTF">2026-01-25T17:35:11Z</dcterms:modified>
</cp:coreProperties>
</file>