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9" r:id="rId3"/>
    <p:sldId id="307" r:id="rId4"/>
    <p:sldId id="305" r:id="rId5"/>
    <p:sldId id="306" r:id="rId6"/>
    <p:sldId id="309" r:id="rId7"/>
    <p:sldId id="274" r:id="rId8"/>
    <p:sldId id="308" r:id="rId9"/>
    <p:sldId id="310" r:id="rId10"/>
    <p:sldId id="311" r:id="rId11"/>
    <p:sldId id="260" r:id="rId12"/>
    <p:sldId id="264" r:id="rId13"/>
    <p:sldId id="269" r:id="rId14"/>
    <p:sldId id="292" r:id="rId15"/>
    <p:sldId id="293" r:id="rId16"/>
    <p:sldId id="294" r:id="rId17"/>
    <p:sldId id="282" r:id="rId18"/>
    <p:sldId id="284" r:id="rId19"/>
    <p:sldId id="304" r:id="rId20"/>
    <p:sldId id="312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1CD9"/>
    <a:srgbClr val="16EA2F"/>
    <a:srgbClr val="46F608"/>
    <a:srgbClr val="0DF328"/>
    <a:srgbClr val="08F8F2"/>
    <a:srgbClr val="FF33CC"/>
    <a:srgbClr val="24FCFC"/>
    <a:srgbClr val="008000"/>
    <a:srgbClr val="01B6CF"/>
    <a:srgbClr val="22B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59" d="100"/>
          <a:sy n="59" d="100"/>
        </p:scale>
        <p:origin x="149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4-03T14:56:39.37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190 6384 352,'0'0'801,"0"0"224,0 0-545,0 0-96,0 0 449,0 0-224,0 0 384,0 0-128,0 0-321,0 0 1,0 0-321,0 0 96,0-38 673,0 38-705,0 0-192,0 0 32,0-38-224,0 0 417,0 38-546,38-38 65,1 0 417,-39 0-514,35 0 225,-35 0 32,39 0-192,-1 0 384,-38 0-384,39 0 0,-4 3 416,-35 35-416,39-38 192,-39 0 32,39 0-96,-1 0 288,1 0-288,-4-38 64,4 38 224,0 0-352,-1-38 224,1 39-64,-4-39-128,4 38 384,0 0-416,-1 0 96,-2 0 321,-36 0-418,38-38 194,1 38 127,0 0-160,-39 0 256,38 0-352,-2 0 32,-36-38 288,38 38-256,1 0 320,0-38-95,-4 38-225,4-38 352,-1 38-480,1 0 64,0-38 352,-4 38-352,-35 0 128,39 0 192,-1-38-224,-38 38 321,39 0-449,-39 0 160,39 0 256,-4 0-384,-35 0 96,39 0 96,-1-38-160,1 38 288,-4 0-384,4-38 0,0 38 384,-1-38-384,1 38 160,-4 0 96,4 0-128,0-38 289,-1 38-321,-3 1 64,4-1 320,0 0-480,-39 0 224,39 0 64,-1 0-64,-38 0 256,35 0-416,4 0-64,-39 38 417,39-38-418,-39 38 129,39-38 65,-39 0-162,38 38 290,-38-38-354,35 0 129,4 0 225,-39 0-322,39 38 162,0-38 31,-39 0-161,35 0 354,3 0-417,1 0 63,-39 0 322,39 0-385,-1 0 192,-2-38 32,2 38-160,1 0 352,-39 0-416,39 0 64,-1 0 352,-2 0-352,2 0 128,-38 0 64,39 0-160,0 0 288,-39 0-384,35 0 32,4 38 352,-1-38-320,-38 0 128,39-38 96,0 38-128,-4 0 320,4 0-480,-1-38 96,-38 38 320,39 0-448,-4 0 224,4 0 0,0-38-96,-1 38 288,1 0-352,-4 1 0,4-39 384,0 38-416,-1 0 192,1 0 64,-39 0-224,35 38 352,4-38-320,-39 0-32,39 38 352,-39-38-320,38 0 96,-38 38 96,35-38-64,-35 38 225,0-38-417,39 38 95,-39-38 354,0 38-353,0 0 160,39-38 128,-39 38-256,0 0 384,0-38-512,0 38 128,0 0 352,39 0-448,-39 0 160,0 0 0,0-38-160,0 38 192,0 0-864,38 0-1314,-38 0-1250</inkml:trace>
  <inkml:trace contextRef="#ctx0" brushRef="#br0" timeOffset="2107">379 6460 4612,'-38'0'801,"38"0"-513,0 0 64,0 0 353,0 0-481,38-38 193,-38 0 1120,39 0-832,-4 0 191,4-38-479,0 38-257,-1-38 224,1 38-512,-4-38 224,43 0 32,-40 3-256,1 35 353,-4-38-418,43 0 65,-40 0 352,-2 38-448,2-38 256,40 1 32,-40-1-192,-2 0 384,41 0-448,-38 0 32,-4 0 416,4 0-416,38 0 160,-38 0 64,-4 38-128,4-38 320,-1 0-448,40 38 96,-43-38 384,4 0-480,-1 38 288,1-38-32,-4 0-224,4 0 449,0 38-353,-1-38 96,1 0 384,-4 0-448,4 38 64,0-38 96,-1 38-160,-3 0 320,4-38-384,0 38 96,0 0 321,-1-38-386,-3 38 194,4-37 63,0 37-160,0-38 480,-1 38-544,-3-38-32,4 38 352,0-38-448,0 38 160,-4 0 32,3 0-128,1-38 352,0 38-384,-1 0 32,-2-38 449,2 0-321,1 38 256,0-38-96,-1 38-160,-2 0 320,2-38-448,1 38-64,0-38 416,-4 38-384,4-38 160,-1 0 0,1 38-96,35-38 321,-35 0-386,-1 38 65,1-38 353,-4 38-449,4-38 224,0 38 0,-1-38-192,1 38 384,-4 0-384,4-38 64,0 38 288,-1 1-288,1-1 96,-4-38 96,4 38-256,0 0 448,-1 0-416,-3-38 32,4 38 288,0 0-256,0 0 96,-1 0 64,-3-38-160,4 38 288,0 0-352,0 0 0,-4 0 385,-35 0-450,38 0 258,1 0 95,-39 38-192,39-38 320,0 0-320,-39 0-32,35 38 320,3-38-416,1 0 192,0 0 0,0 0-128,-4 0 352,-35 0-448,38 38 0,1-35 384,-39 35-576,0 0-192,0 0-834,0 0-1024,0 35-609,0 3-5445</inkml:trace>
  <inkml:trace contextRef="#ctx0" brushRef="#br0" timeOffset="3847">608 6498 3811,'-39'0'1121,"39"0"-640,0 0-1,0-38 161,0 38-129,0-38 1282,0 0-929,39 0 64,-39 0 256,35-38-577,4 38-95,0-38 31,-1 38-480,1 0 257,-4-38 191,43 38-256,-40-35 129,36-3-481,4 0-32,-4 0 384,-36 0-352,40 0 192,-4 1 96,3-39-352,-38 38 480,35 0-448,3 0 128,-38 0 288,-4 0-416,42 0 160,-38 0 64,35-38-192,-35 38 384,-1 0-352,1 0 32,35 0 417,-35 0-449,-1 0 128,-3 0 64,43 0-192,-39 0 352,-1 0-416,-3 38 0,4-38 416,0 38-416,0-38 192,-1 0 32,-3 38-128,4-38 384,0 38-448,0-37 0,34-1 384,-34 38-448,0-38 192,-1 0 32,-2 38-160,2-38 353,1 0-418,38 38 33,-41-38 449,2 38-385,1-38 64,0 38 64,35-38-193,-36 38 418,1-38-481,0 38 31,35-38 482,-36 38-481,1-38 160,-4 38 96,4-38-128,0 38 288,38-38-384,-42 0 32,4 38 352,38-38-320,-38 0 160,35 0-96,-35 0 0,-1 38 256,-3-38-416,4 38 32,0-38 352,38 38-320,-42-37 128,4-1 96,0 38-96,35-38 321,-36 38-418,1-38-31,0 38 385,0-38-482,-4 38 226,3 0 31,1-38-161,39 38 386,-43 0-481,3-38 63,1 38 450,35 0-513,-35 0 288,-1 0-64,1-38-160,0 38 448,-4 0-512,4 0 0,38 0 480,-42 3-480,4-3 192,-39 0 64,39 38-257,-39 0 482,0 0-545,0 0 127,0 0 290,0 0-482,0 0 449,0 0 33,0 0-194,0 0 450,0 0-481,0 0-32,0 0 352,-39 0-384,39 38 192,-39-38-32,39 38-128,-35-38 384,-4 35-448,1 3 32,-1 0 416,4 0-448,-43 38 192,40-38 0,-1 38-160,-35-38 448,-3 38-608,42 38 128,-43-38 384,1 0-384,3 38 160,-4-38 0,5 38-128,-5-38 352,4 37-480,-3-37 31,-1 0 482,5 38-449,-5-38 192,43 0 32,-4-38-129,-38 38 386,38-38-545,4 38 95,-4-38 354,1 0-354,-1 0 97,39 38 32,-39-38-192,4 0 448,-4 0-544,1 38 128,-1-38 416,4 0-352,-4 38 128,0-38 32,1 38-160,-1-38 384,4 0-384,-4 38-32,0-38 384,1 0-320,2 38 64,-2-38 32,-1 0-32,0 0 256,1 38-352,2-38 0,36 0 352,-38 0-384,-1 38 224,0-38-32,1 0-160,3 37 416,-4 1-448,0-38 0,0 38 416,39 0-416,-35-38 160,-3 38 32,-1-38-128,39 38 352,-39-38-448,0 38 64,4-38 352,35 0-416,-38 38 224,-1-38 0,39 38-160,-39-38 320,0 38-416,4-38 64,-3 38 416,-1-38-512,0 38 288,39-38 32,-35 38-257,-4-38 450,1 38-514,-1-38 65,39 38 449,-39-38-514,4 0 193,35 38 160,-39-38-192,1 0 320,-1 0-448,39 0 96,-35 0 416,35 0-448,-39 38 128,0-39 32,1 1-96,38 0 192,-39 0-256,4 0-64,-4 0 352,0 0-288,1 0 160,-1 38 32,4-38-128,35 0 384,-39-3-512,0 41 64,1-38 352,2 0-320,-2 0 96,-1 0 32,0 0-64,1 0 384,38 0-544,-36-38 96,36 38 448,-38-38-480,38 0 160,0 0 32,-39 38-96,39-38 352,-39 0-512,39 38 64,0-38 480,0 0-512,-35 0 192,35 0 64,0 38-160,-39-38 384,39 0-512,0 38 32,-38-38 384,-1 38-384,39-38 96,-39 38 192,39-38-257,-35 38 450,35-38-513,0 38 127,-39-38 386,39 0-514,0 0 258,0 0 31,0 0-289,0 0 353,0 0-480,0 0 96,0 0 416,0 0-480,0 0 256,0 0 32,0 0-225,0 0 514,0 0-482,0 0 97,0 0 417,0 0-450,0 0 161,0 0 65,0 0-162,0 0 386,0 0-417,0 0-1,0-38 482,0 38-449,0 0 128,0-38 0,0 38-160,0 0 448,0-38-576,0 0 128,39 38 448,-39-38-544,35-38 224,4 38 96,0 0-224,-1-38 448,36 0-576,-35 0 128,38 0 448,-3 3-544,4-41 256,-4 0 160,3 0-320,-3 1 448,-35-1-512,38 38 0,-3-38 480,-35 38-512,38 38 256,-38-38 64,-4 0-256,4 38 448,-1-38-416,1 38-64,-4-38 512,4 0-448,0 38 128,-1-38 32,1 0-160,-4 0 416,4 38-480,0-38 64,-39 38 384,38 0-384,-38 0 128,0 38 64,0-38-224,0 38 544,0 0-288,0 0-32,0 0 32,0 38-352,-38 0 256,-1 0 96,0 0-256,4 38 448,-4 0-512,1 0 96,-40 38 352,4 0-480,-3 38 192,3-38 96,-42 38-96,3 0 160,36-38-416,3 0 224,35-1 416,1-75-544,2 0 256,36 0 160,0-38-480,0-38 416,36-38-128,41 0-128,-38-37 416,73-39-480,-34 0 192,-4-38 160,3 38-320,-3-38 448,-35 76-512,-1 38 96,1 38 384,-39 0-512,0 38 320,0 0 160,0 38-448,-39 38 512,1 0-384,-1 0-64,4 38 448,-43-38-416,40 38 96,-36-38-128,35 38 64,-38 0 384,3 0-544,-4 0 31,4-1 290,36-37-258,-40 38 161,40-76 64,2 38-96,36-76 288,0 0-224,0 0-288,0 0 609,36-38-418,2-38 129,1 0-32,38 0-128,-41 1 321,2-1-450,-38 38-159,0 38 608,39 0-288,-39 0 320,0 0-288,-39 0 32,1 38 224,2 38-352,-2-39 64,-40 39 288,40-38-352,2 38 128,-2 0 64,-1-38-128,0 38 288,-35-38-384,36 35-96,-1-35 448,0 0-288,39 0 192,0-38 64,0 0-288,0 0 512,0-38-416,39-38 32,38 3 320,-38-3-512,-4 0 32,43 38 0,-78-38-481,38 76 577,-38-38-160,0 38 192,0 0 448,0 0-704,-38 38 352,-1 0 64,0 38-128,4-38 288,-4 0-384,1 38-32,-1-41 384,0 41-384,4-38 96,-4 0 0,1 38-225,-1-38 129,0 38-64,4-38 160,-4 0 384,39-38-160,-38 0 577,38 0-449,0 0-384,0-38 321,38-38-322,1 38-63,-4-38 417,4 38-418,0 0 97,-39 0-64,38 0-192,-38 38 192,0 0-225,0 0 257,0 0 257,0 0-898,0 0 897,-38 38-160,38 0-32,-39 0 352,0-38-416,39 38 128,-35 0 256,-4-38-448,39 38 320,0-38 289,0 0-33,0 0 161,0 0-545,0-38-64,0 0 384,39-38-480,-4 38 160,43-38 32,-40 3-128,36-41 352,-35 38-384,38-38-32,-3 38 384,4-37-384,-4-1 160,-36 38 0,40 0-160,-40 0 384,-2 0-416,2 38 32,1 0 384,0 0-384,-4 0 160,-35 0 0,39-38-64,-1 38 353,1 0-385,0 0-33,-4-38 386,4 38-385,-1-38 128,1 38 32,0-38-128,-4 38 352,4-38-384,-1 38-96,1 0 480,-4-38-480,-35 38 288,39 0-64,0-38-192,-1 38 512,36-38-512,-35 38 0,0-38 480,-1 0-480,-3 38 192,4-38 32,0 1-128,0-1 416,-1 38-416,-3-38 64,43 38 289,-78-38-450,39 38 161,-1 0 32,-38 38-160,35 0 385,-35-38-450,0 38 129,0 0 577,0 0-513,0 38 224,0-38-64,-35 38-160,-3 38 352,-1-38-576,0 38 160,-35 38 384,36-39-416,-79 77 96,44 0 64,-40 0-288,-3 38 609,3 38-578,1-38 1,-4 38 513,3-76-418,36 0 129,38-38 33,4-76-162,35 0 322,0-38-578,0 0-255,35-38 1024,4-38-416,38 0 96,-3-76 0,42 0-256,-42-38 448,42 0-384,-3 38-32,-36 0 352,-3 0-352,3 76 128,-42 0 32,4 0-192,0 76 352,-39 0-544,0 0 0,0 0 704,0 38-352,-39 0 64,39 38 32,-39 0-288,4 0 416,-3 0-320,-40 38-128,43 0 288,-42 38-288,-1 0 160,4 0 0,-38 0-96,34 38 448,-34-38-480,34 0 96,1-38 352,3-1-577,35 1 257,1-76 193,38 0-258,0 0 322,0-38-1122,0 0 352,38-38 1026,1-38-546,35 0 130,3-38 31,1 1-193,-4-1 386,3 0-514,-38 38 161,35 0 257,-36 0-322,-38 38 65,39 0 32,-39 38-192,0 0 448,0 0-320,0 38 0,-39 0 384,1 38-384,-1-38 128,4 38 64,-4-38-192,0 38 352,1 0-352,-1-38-32,-35 38 384,35-38-320,1 37 96,-1-37 128,39-38-160,0 0 416,0 0-351,0 0 31,0 0 160,0-38-320,0 0 128,0 1 32,39-39-192,-1 38 512,-38-38-544,78 0 0,-43 0 448,4 0-416,-1-38 128,40 0 64,-43 0-224,42 0 480,-3 0-480,-35 38 0,0-38 480,38 38-480,-42 0 192,4 0 0,0 0-160,-1 38 416,-3-38-448,4 38 64,0-38 320,0 0-288,-1 38 160,-3-38 64,4 0-160,0 0 385,0 39-545,-1-39 31,-3 38 386,4 0-450,-39 0 225,39-38 1,0 38-194,-4 0 514,42 0-578,-77-38 97,39 38 417,-1 0-482,-2-38 193,2 38 65,1 0-226,0-38 482,-1 38-514,-2 0 65,2 0 353,1-38-386,-39 76 161,39-38 32,-39 38-224,0 0 416,0 0-384,0 0-32,0 0 577,-39 38-514,39 0 193,-39 0-32,1 38-128,-36 0 385,35 38-482,-38-38 97,3 38 289,-4 0-322,5 38 161,-5-38 1,39-1-194,-34 39 482,-5-38-417,39 0-97,-34 0 418,34 0-418,0-38 225,0 0 0,39 0-288,-35 0 320,35-38-480,0 0-97,0-38 353,0 0-416,0 0 63,0 0 1,0 0 448,0 0 384,0-38-416,0 38-32,0-38 416,35 38-416,-35-38 192,0 0 128,39 38-224,0-38 384,-39 0-416,39-38 0,-1 38 353,-3 0-417,4-38 160,0 0 32,0 0-160,-1 0 384,-3 0-448,4-38 128,0 38 320,35 0-448,-36 1 160,1 37 32,0-38-224,-1 0 512,-2 0-512,2 38 64,1-38 352,0 38-384,-1 0 160,-2 0 64,2 0-224,1 0 448,0 0-480,-39 0 96,35 0 320,4 0-384,-1 0 160,1-38 96,0 38-256,-4-38 480,4 38-448,-1 0 0,1 0 352,-4-38-416,4 76 256,0-38-32,-39 0-192,38 0 384,-38 38-416,39 0 63,-39-38 290,0 38-514,0 0 225,0 0 320,0 38-224,0 0 417,-39 0-481,39 0 0,-38 0 320,-1 38-352,-35 0 128,35 0 32,1 0-128,-36 0 416,-4 38-448,1 0 0,3-38 384,-3 38-416,-36 0 160,74 0 64,-35 0-192,-3-1 512,38 1-640,1 0 192,-36-38 256,35 38-352,0-38 160,4 0 0,-3 0-192,38 0 448,-39-38-512,39 38 63,-39-76 418,39 38-386,0 0 65,0-38 128,0 0-224,0 0 512,0 0-512,0 0 64,0 0 416,0 0-416,0 0 385,0 0 63,0 0-384,0 0 448,0-38-512,0 0 64,0 0 352,0 0-448,39-38 192,0 38 0,-39-38-160,38 0 448,-3 0-480,4 0 64,0 0 352,0 0-448,-4 0 224,3 0 64,1 0-288,0 38 544,-1-37-512,-2-1 0,2 0 384,1 38-448,0-38 256,-1 38 0,-2 0-224,2-38 544,1 38-544,0 0 128,-4 0 288,-35 0-384,39 0 192,-1 0 32,1 0-256,0 0 544,-4-38-512,4 38 32,-1 0 384,-38 0-384,39 38 128,-4-38 32,-35 0-224,39 0 544,0 0-512,-39 0 32,38 38 384,-38-38-384,39 0 160,-4 0 0,4 0-192,-39 0 481,39 0-450,-1 0 65,1 0 353,-4 0-450,4 0 193,-39-38 1,39 38-194,-1 0 450,-3 0-417,4-38 31,0 38 322,-39 0-386,39 0 194,-1 0-33,-38 0-161,35 0 482,-35 0-481,39 38 63,0-37 322,-39-1-386,0 38 161,39-38 33,-39 38-194,0 0 482,0 0-514,0 0 1,0 0 224,0 0-256,0 0 224,-39 38 64,39 37-224,-39-37 512,0 38-512,4 0 96,-42 0 320,38 38-448,-35-38 256,36 38-64,-40 0-160,4 0 480,-3 0-480,3 0 32,-3-38 384,-1 38-384,4 0 160,-3-38 32,3 38-256,35-38 512,-38 0-448,42 0-32,-4-38 416,0 0-416,1 0 192,2 0 0,36 0-256,-38 0 544,38 0-480,-39 0 0,39-38 320,0 37-416,0-37 160,-39 0 96,39 0-384,0 38 640,0-38-512,-38 38 95,38-38 354,0 38-289,-36-38 96,36 0 160,0 0-224,0 0 640,0 0-448,0 0-128,0 0 289,0-38-450,0 0 225,36 0 33,2-37-290,1 37 578,0-38-577,-1 0 63,-2 38 386,2-38-449,1 0 192,0 0 64,35 0-289,-36 0 610,40 0-545,-43 0 63,42 0 322,-38 0-417,-4 0 192,43 38 64,-40-38-257,1 38 546,35-38-513,-35 38 31,-1 0 386,1 0-449,-4-38 288,4 38 0,0 0-192,-1-38 544,-3 38-544,4-38-64,0 38 448,0 0-416,-1 0 128,-3-38 64,-35 38-320,39 0 640,0 0-480,0-37 0,-4 37 384,3 0-384,1-38 224,0 38-32,35-38-288,-74 38 544,38 0-480,1 0 32,0 0 288,0 0-320,-39 0 128,35 0 64,3 0-320,1 38 705,-39-38-674,39-38 129,-4 38 353,4 0-418,-1 0 193,-38 0 0,39 38-256,-39-38 545,0 38-514,0 0-31,0 0 384,0 0-416,0 0 224,0 0 96,0 0-192,0 0 544,0 0-512,0 0 0,0 0 384,0 0-416,0 0 160,0 0 32,39-38-256,-39 38 609,0 0-610,35-38 65,-35 38 417,39-38-514,-1 0 193,-38 38 0,39-38-256,-39 38 608,0 0-608,0 0 0,0 0 480,0 0-705,0 0 610,0 0 31,0 38-256,-39 0 576,-38 0-576,42 0-32,-43 38 480,1 38-448,-36 0 224,1 0-96,-39 38-256,-4 38 736,3-38-672,40-1 160,-39 39 352,38-76-512,36 38 224,-1-38 96,4-38-320,36 0 512,-1-38-448,39 0 64,0-38 256,0 0-480,39-38 384,-1-38-64,36-38-320,4 38 640,-1-76-544,-3 38 32,-35-38 448,34 38-384,5-37 224,-1 37 32,-42 0-224,4 76 385,-39 0-546,0 38 129,0 0 449,0 0-385,-39 38 32,-34 38 32,34 38-257,-39 0 578,5-1-577,-5 39-65,-34 0 289,34-38-224,4 0 256,-3-38 32,38-38-288,39 0 576,0-38-640,0-38 96,39 0 416,38-76-352,-3 0 160,4 0 0,34-38-192,4 0 576,-42 1-544,42 37 128,-42 0 288,4 0-448,-43 76 192,3 0-64,-38 0-320,0 38 544,0 0-544,0 76 256,-38 0 352,-36 0-448,-4 0 224,5 38 64,34-38-480,-39 37 576,-34 1-609,38 0 65,-3 0 448,-1-38-288,4 0 192,36 0 0,38-38-160,-39-38 480,39 0-800,0 0-385,39 0 1281,-1-38-512,1-38 224,-4 0-96,43 0-288,-40 38 320,-38 0-1249,0 38 96,0 0 640,0 0 161,0 38 224,-38 38 128,-40 0-192,43 0 705,-42 0-513,38 0 0,0 0 288,-35 0-416,74-38 192,-38 0 224,38-38-287,0 0 415,0 0-352,0-38-32,38-38 257,36 0-386,4 0 98,-1-38-33,-3 0-193,42 0 514,-42-38-545,3 38 128,36-37 320,-36 37-352,-3 38 160,4-38-64,-5 76-321,-34 0 482,-39 0-546,39 38 129,-39 0 480,0-38-352,0 38 128,39 0 96,-39 0-320,0-38 576,35 0-480,-35 38 0,38-38 384,-38 0-448,39 0 256,0-38-32,0 38-256,-4 0 608,3 0-544,1 0 64,0 0 320,-39 0-384,35 38 192,-35 0 0,0-38-224,0 38 576,39-38-544,-39 38 160,38-38 385,-38 0-385,0 38 96,39-35-96,-39 35-225,39-38 578,-39 38-481,35-38 0,-35 38 384,0-38-352,0 38 320,0 0 64,0 0-352,0 0 673,0 0-513,0 38-160,-35 0 384,-4 0-480,-38 35 224,38-35 0,-35 38-256,-3 0 640,3 38-672,-4-38 128,5 38 320,-5-38-320,1-38 96,77 0 64,-35 0-224,35-38 672,0 0-640,0 0 64,0-38 385,73-38-514,-34 38 225,0-38 0,0 0-256,34 0 609,-34 0-546,0 38 65,-39 0 385,0 38-514,0 0 193,0 0 32,0 0-320,-39 0 640,0 38-544,1 0 128,-36 38 320,-4 0-448,40 0 192,-36 38 32,-4-38-320,43 0 736,-3-38-608,38 0 32,0-38 384,0 0-768,0 0 351,0 0 450,38 0-386,36-38 514,-35-38-481,35 0-32,-36 0 416,40 0-448,-4 0 192,-36 0 96,40 0-224,-4 0 608,-36 0-704,1 76 32,0-38 416,-39 38-480,35-38 256,-35 38-64,0 0-416,0 0 960,0 0-608,0 38-32,-35 0 384,35 0-480,-39 0 224,39 0 96,-39 0-384,39 0 512,-38 0-416,38 0 32,0-38 384,0 0-512,0 0 31,0 0 161,0 0-96,38-38 672,1 0-640,35 0 64,-35 0 384,-1-38-480,1 76 192,0-38 32,-39 38-384,0 0 512,0 0-897,0 0 994,-39 38-1,0 38-448,-38 0 192,42 0 32,-43 0-256,5 38 608,-44-38-576,79 38 128,-36-38 448,35-38-480,0 0 352,39 0-160,0-38-192,0 0 481,0 0-385,0-38 32,39-38 256,39 38-416,-43-38 192,3 0-32,40 38-256,-39-38 640,-4 38-672,3 38-32,-38 0-1,0 0-512,0 0 1058,-38 76-193,3-38-192,-4 38 672,-39 0-704,40 0 128,-36 0 352,35 0-480,-38 0 192,3 37-32,-4 1-288,5 0 672,-5-38-512,39 0-32,4 0 416,-3 0-512,-1-38 288,39 0 0,0-38-288,0 0 640,0 0-832,0 0 352,0 0 480,39-38-480,-39 0 128,38 0 32,-3 0-192,4-38 544,0 38-448,0-38 0,34 38 288,-34-38-448,0 38 224,0-38 64,-4 38-288,42-37 577,-38 37-546,0-38 65,-4 0 385,42 38-417,-38-38 192,0 38 0,-4 0-192,-35-38 512,38 38-544,1 0 64,-39 0 352,39 0-384,-4 0 192,4 0-32,-1 0-256,-38 0 672,39-38-544,0 38 0,-4 0 448,4 0-576,-1 38 256,-38-38 0,39 0-288,-39 38 608,0 0-480,0-38 0,35 38 384,-35 0-448,0 0 224,39 0 0,-39 0-320,0 0 672,0 0-544,0-38 32,0 38 384,0 0-448,39 0 256,-39 0-64,0 0-224,0-35 608,38 35-544,-38 0 32,39-38 384,-39 38-480,35 0 256,-35 0 32,0-38-320,0 38 640,39 0-608,-39 0 32,0 0 288,0 0-160,0 0 352,-39 38-192,39 0-192,-35-3 512,-42 41-544,38 0 64,-35 0 385,-3 0-482,-36 38 193,-3 0 0,42 0-160,-38 38 641,34-38-673,-34 0 32,34 0 512,1-39-608,42 39 224,-43-38 32,39 0-257,-34 0 642,34 0-673,0 0 192,0 0 192,-34-38-449,34 38 193,-35 0-32,35 0-192,1 0 672,-40-38-512,78 0 128,-35 0 320,35-38-384,0 0 256,0 0-96,0 0-320,0 0 608,0-38-448,35-38 64,4 0 288,0 0-384,38 0 192,-42-38 64,43 0-192,-40 38 512,-3 38-576,-35 0 32,0 0 352,0 38-352,0 38 256,-35 0-128,-3 38-192,-1-38 609,0 38-610,-35 0 97,-3 0 385,38 0-546,-35 0 321,-3 0-64,3 0-288,35 38 576,-38-76-512,42 38 160,-4-76 320,39 0-448,0 0 0,0 0 160,39-76-192,-4 38 576,4-38-480,-1-38 32,36 38 352,-35 0-416,38 0 192,-77 0 0,39 38-320,-39 38 608,0 0-224,-39 38-160,1 0 224,-1 38-320,-35 0 192,35 0 0,1 0-224,-36 0 544,-4 0-512,40 38 96,-36-38 288,35-38-384,0 38 160,1-38 96,38-38-288,0 0 608,0 0-704,0 0 288,38-38 385,1-38-546,35 0 225,-35-38 33,38 38-290,-3-38 706,3 38-737,-38 0 128,-4 38 224,-35 0-513,0 38 129,0 38 384,-35 38-384,-4 0 512,-38 0-352,42 38 32,-43 0 224,1-38-288,3 38 160,35-38 32,-35 38-256,36-38 544,-1-38-480,0 0 192,39-38 64,0-38-352,39 0 384,38-76-192,-41 38-224,41-38 576,-3 0-480,3 38 96,-38 0 288,0 38-416,-4 0 192,-35 38 128,0 0 161,0 0 543,-35 0-928,-4 38 32,0 0 256,1 0-384,-1 0 192,4 38-128,-4-38-96,0 38 384,1-38-1089,38 0-1825,0 0-3685</inkml:trace>
  <inkml:trace contextRef="#ctx0" brushRef="#br0" timeOffset="15997">3490 2323 1185,'-39'38'704,"4"0"-191,35-38-321,-39 38-320,39 0 544,-39 0-384,39-38 321,-38 38 319,38 0 962,0-38-865,0 0 63,0 0-607,0 0 1024,0-38-1217,0 0 32,38-38 224,1 38-352,35-38 224,-35 0 289,-1 0 31,-38 0 577,39 38-993,-4 0-160,-35 38 128,0 0-384,0 0 960,0 0 161,-35 38-801,-4 0 416,39 0-480,-38 0 96,-1 38 192,-35-38-288,35 0 192,39 0 225,-38-38 127,38 0 65,0 0-161,0 0-320,0-38 0,0 0-32,0-38 128,38 38 32,-38 0-96,39 0 609,-39 0-641,0 38 0,0 0 0,39 0-256,-39 38 608,0 0-192,0 0-320,0 38 513,0-38-738,0 38-415,-39 0-546,39 0-1280,-39 0-289,1 38-1025,-36-38 1186,-4 0 3074,40 0 129,2 0 832,-2-38-288,38-38 448,0 38-992,-39-38-417,39 0-160,0 38 864,0-38-447,0 0 63,-39 38 609,39-38-256,-38 38-97,38 0-383,-36 0 95,-2 38 289,-1-39-449,0 39-96,1 0 160,-36 0-256,35 38 160,-35-38-64,36 0 64,-1 0 641,0 0-801,39-38 0,-39 0 128,39 38-192,-35-38 128,35 0-96,0 0-224,0 0 640,-38 38-576,38 0 0,-39-38 352,39 76-352,-39-38 160,0 0-128,4 0 0,-42 38 416,38-38-448,4-38 352,35 38-64,-39-38-256,39-38 320,0 0 0,0 0-480,0 0 704,0 0-416,0 0 352,0 0-31,0 0-257,0 0 160,0 0-160,0 0-128,0 0 544,0 0-576,-38 38 96,38-38 288,0 0-320,0 0 160,0 0-96,0 0-192,0 0 513,0 0-450,0 0 322,0 0 159,0 0-352,0-38 128,0 0-96,0 0-192,0 0 480,0 0-448,38 0 96,-38 0 160,39 0-320,-39 0 256,35 0-96,-35 0-160,39 0 512,0 0-480,-1-38 160,-3 0 96,4 0-160,0 0 192,38 0-128,-42-38-192,4 38 480,39 0-352,-40 0 32,-3 0 160,4 0-224,0 38 160,0 0-32,-4-38-288,-35 38 608,38 0-416,1 0 96,-39 0 289,39-38-257,-1 38 224,-38 0-192,36 0-256,2 1 512,1-1-480,-39-38 128,39 38 64,-1 0-192,-2-38 224,2 38-64,1 0-256,0 0 576,-4-38-512,4 38 128,-1 0 160,1 0-224,0 0 352,-4 0-127,4-38-161,-39 38 480,38-38-544,1 38 96,-4 0 96,4 0-224,-39 38 160,0-38-96,39 38-321,-39 0 610,0 0-674,0 0-127,0 0 287,-39 38-479,39-38 159,-39 38-512,4 0-192,-4 0-257,39 38-1376,-38-38-1443</inkml:trace>
  <inkml:trace contextRef="#ctx0" brushRef="#br0" timeOffset="18097">1291 6118 800,'-39'0'769,"39"0"96,0 0-289,0 0 1506,0 0-64,0 0-1345,-39 0 64,39 0 127,0-38-223,0 38 32,0-38-353,39 0-256,0 0 673,-4 0-513,4-35 192,-1-3-31,40 38-289,-43-38 160,42 0-192,1 0-288,-43 1 672,42-1-512,-38-38 0,-4 38 224,43 0-256,-40 0 256,1 0 33,-4 0-258,4 0 610,0 38-481,-1-38-32,-3 0 160,4 0-256,0 38 256,0-38-192,-1 38-128,-38 0 481,35-38-482,4 38 129,0 0 97,0-38-194,-39 38 226,38 0-97,-38 0-257,35-38 578,4 38-417,0 0 96,-39 0 128,39 0-352,-39 0 384,35 0-288,-35 0-64,38 38 512,-38-38-448,39 0 0,-39 38 256,39-38-320,-39 0 352,38 0-192,-38 0-192,36 38 672,2-38-608,-38 1 128,39-1 160,-39 0-224,39 0 256,-39 38-192,38-38-160,-2 0 545,-36 0-514,38 0 162,1 0 127,0 38-353,-39-38 386,35 0-257,4 0-161,-39 38 546,38-38-546,-38 38 225,0 0 0,39 0-192,-39 0 96,0 0-416,0 0-417,0 0 1409,0 0-608,-39 0 96,1 38 288,38 0-288,-39 38 193,-35-38-161,35 38-225,1 0 417,-36 0-384,35 37 96,-38-37 160,3 38-160,35-38 224,0 38-224,-34-38-32,34 38 320,0-38-320,0 0 160,4 0-32,35 0-32,-38 0 64,-1 0-64,0 0-320,39-38 640,-39 38-416,39-38 160,-35-38 0,35 38-160,0-38 320,0 0-384,0 0 64,0 0 544,0 0-480,0 0 96,0 0 32,0 0-160,0 0 320,0 0-192,0 0-96,0-38 449,0 38-417,35-38 64,-35-38 96,39 38-160,0 0 224,0-38-256,-39 0-128,38 38 512,-3-38-416,4 0 96,0 38 64,0-38-96,-4 38 160,3-38-192,1 0-64,-39 38 416,39-38-384,-1 38 128,-38-38 96,36 38-224,2 0 320,-38 0-288,39 0-96,0-38 480,-39 76-448,38-37 128,-2-1 32,2 0-128,-38 0 256,39 0-224,0 0-192,-39 0 576,35 38-416,-35-38 64,39 38 64,-39-38-128,38 38 256,-38-38-256,39 38-96,-39-38 544,39 0-448,-39 38 160,35-38 65,-35 38-194,0-38 322,39 38-321,-39-38-97,38 38 450,-38-38-353,39 38 32,-39-38 96,35 0-160,-35 38 256,39-38-224,-39 38-96,39-38 448,-39 38-448,38-38 160,-38 38 64,39-38-160,-4 38 256,-35-38-256,39 38-64,-39-38 448,39 0-384,-39 38 64,38-38 96,1 0-192,-4 0 320,-35 0-256,39 0-128,0 0 544,-1 0-512,-3 0 160,-35 0 32,39 0-128,0 0 288,-39 38-320,39-38-64,-39 38 448,0 0-416,0 0 160,0 0 64,0 0-96,0 0 416,0 0-416,0 0-96,-39 38 512,39 0-512,-39 0 160,0-38 128,39 38-224,-35 0 224,-3 38-256,-1-38-32,0 0 449,4 0-482,-4 38 129,1-38 96,-1 0-160,0 38 224,-35-38-256,36 38-64,-1-38 512,39 0-448,-39 0 96,4 0-32,-4 38-96,1-38 256,-1 0-288,4 0-64,-4 0 544,0 0-480,39 0 256,-38 0-32,-1 0-160,39 0 288,-35 0-192,35-38-192,-39 38 544,39-38-512,0 37 160,0-37 128,-39 38-256,39 0 352,0-38-352,-38 38-32,38 0 416,-36 0-352,36 0 96,-38-38 96,38 38-192,-39 0 320,39 0-320,-39 38-65,1-38 514,38 0-449,-36-38 128,36 38 64,0-38-160,0 38 288,0-38-352,0 0-33,0 0 450,0 0-417,0 0 160,0 0 96,0 0-128,0-38 352,0 0-448,36 0 32,-36 0 384,38 0-384,1 0 96,0-38 96,-1 0-192,-2 38 288,2-38-224,1 0-128,0 1 448,-4 37-416,42-38 128,-38 0 64,0 0-160,-4 38 256,4 0-288,-1 0-32,-38 0 448,39 0-416,-4 0 96,-35 0 96,39 0-160,0 0 320,-1 0-352,1-38 32,-4 38 416,4 0-416,-39 0 96,39 0 128,-1 0-256,-38 0 352,39 38-352,-4-38-32,-35 0 448,39 38-384,-39-38 64,39 38 128,-39-38-160,38 0 289,-3 38-354,-35-38-63,39 0 545,-39 0-514,39 0 193,0 0 65,-39 0-194,38 0 386,-3 0-449,-35 38-1,39-38 482,0 0-449,0 0 96,-39 0 128,35 0-224,3 0 352,-38 0-384,39 0-1,0 38 482,-39-38-449,39 0 96,-39 0 96,35 0-160,3 0 352,-38 38-448,39-38 96,0 0 352,-39 1-384,39-1 128,-39 38 96,35-38-224,3 0 384,-38 0-384,39 0-64,0 0 480,-39-38-416,35 38 128,4 0 64,-1 0-192,1 0 384,-39 0-384,39 0-64,-4 0 480,-35 38-416,0 0 128,39-38 64,-39 38-160,0-38 320,38 38-352,-38-38-64,0 38 512,39-38-480,-4 0 160,-35 38 64,39-38-160,-39 38 288,0-38-320,39 38-64,-39 0 512,0-38-448,38 38 128,-38-38 64,0 38-160,39-38 320,-39 38-384,35-38 32,-35 0 352,39 0-352,-39 38 128,39-38 64,-39 0-192,0 38 288,38 0-320,-38-35-129,0 35 578,0 0-513,0 0 159,0 0 65,0 0-160,0 0 385,0 0-386,0 0-31,0 0 545,0 0-578,0 0 97,0 0 256,0 35-256,0-35 513,-38 38-514,-1 0 97,0 38 449,-35 0-449,-3 0 64,3 38 32,-42 0-192,3 38 320,1 0-416,-39 0-129,34 0 161,-34 37-673,39-37-256,-40 38-833,36-76-1729,42 38-4869</inkml:trace>
  <inkml:trace contextRef="#ctx0" brushRef="#br0" timeOffset="22333">228 880 576,'39'38'961,"-39"-38"-128,35 0 192,4 38 1217,-39-38-1473,38 0-481,1 38 0,-39-38 353,35 38-289,4-38-160,-39 38 257,39 0-193,-1 0 641,1 0-513,35 38-160,-35-39 481,38 1-417,-42 38 33,43-38-97,-4 0-160,3 38 416,0-38-480,-3 0 96,4 38 353,-4-38-321,-36 0 128,40 38 32,-4-38-223,3 38 255,-38-38-320,35 0-32,3 0 416,-42 38-352,43-38 64,-1 0 96,-42 0-160,43 0 257,-40 38-385,36-38 32,-35 0 384,0 0-480,34 0 192,-34 0 96,0 0-160,38 0 256,-42 0-352,4 0 32,39 0 352,-43 0-384,3 0 128,1 0 32,38 0-96,-41 0 320,2 38-416,40-38 32,-40 0 416,-2 0-448,41 38 160,-38-38 32,35 38-96,-36-39 320,1 39-480,35-38 96,-35 38 416,-1-38-480,1 38 192,-4-38 64,4 0-192,0 0 416,-1 0-480,36 38 64,-35-38 416,0 0-448,-1 0 160,1 0 64,-4 0-128,4 38 352,0-38-480,-1 0 128,-3 0 320,4 38-384,0-38 192,0 0 32,34 0-160,-34 0 256,0 38-320,0-38 64,34 0 353,-34 0-418,0 38 161,35-38 65,-36 0-161,1 38 384,39-38-448,-43 0 32,3 0 320,1 0-352,35 0 192,-35 38 32,-1-76-192,-38 38 448,39 0-448,0 0 96,35 0 384,-36 0-416,1 0 160,-4-1 33,4 1-225,38 0 448,-38 0-384,-4 0-32,4 0 416,0-38-352,-1 38 32,1 0 64,-4-38-160,4 38 353,0 0-481,-1-38 31,-2 38 482,2-38-545,1 38 256,0-38 0,-1 35-64,-2 3 288,2-38-448,-38 38 96,39-38 384,0 38-448,-39-38 192,38 38 128,-38-38-384,0 0 544,0 0-512,0 0-32,0 0 608,0 0-480,0 0 225,0 0-33,0 0-160,0 0 352,0 0-512,0 0 0,0 0 416,0 0-416,0 0 192,0 0 32,0 0-161,0 0 482,0 0-481,0 0 96,0 0 512,0 0-384,0 0 192,0 0 97,0 0-289,0 0 416,0 0-576,0 0-64,0 0 449,-38 0-450,-1 0 161,0 0 33,1-38-226,-36 0 482,-4 0-610,40 0 97,-36 3 480,-4-3-512,43 0 256,-42 0 0,38 0-192,-35 0 480,35 0-512,-38 0 0,38 0 480,-35 0-448,-3 0 160,3 0 32,-3 1-192,3-39 480,-4 38-512,5 0 32,-5 0 416,1 0-416,42 0 160,-43 0 32,1 0-160,42-38 416,-43 38-480,4 0 32,36-38 416,-40 38-416,4-38 96,-3 38 128,38-38-192,-35 38 384,36-38-416,-1 38 32,0 0 352,4 0-352,-4 0 128,-38 0 64,38 0-192,4 0 416,35 0-480,-39-38 32,1 38 416,-1 0-416,4 0 160,-4 0 32,0 0-160,1 0 384,-1-38-480,4 38 64,-4 0 416,0 0-416,1-38 128,2 38 32,-41 0-192,38 0 416,1-38-512,2 38 31,-41 0 450,38-37-386,-34 37 129,34 0 64,-39 0-160,43-38 448,-42 38-544,-1 0 64,5 0 416,34-38-416,-39 38 192,5 0 32,-5 0-160,43 0 416,-42-38-480,-1 38 64,43 0 320,-42-38-384,3 38 192,-4 0 0,1-38-256,3 38 448,35-38-512,-38 38 63,42 0 353,-4 0-320,0 0 128,1 0 32,38 0-224,-36 38 416,-2-38-512,38 0 159,-39 0 321,0 0-448,1 0 96,2 0 64,-2 0-65,-1 38 386,0-38-482,4 0 129,-4 38 416,39-38-320,-38 38 160,-1-38-32,0 38-96,39-38 352,-35 0-416,-4 38 64,1-38 288,-1 0-320,0 0 160,4 38 0,35-38-160,-39 0 384,1 0-384,-1 0 0,39 1 352,-35-1-384,-4 0 192,1 0 0,38 0-128,-39 0 320,0 0-384,39 0 32,0 0 320,-35 38-352,35-38 128,0 0 64,0 38-192,-39 0 416,39-38-384,0 38-64,0 0 448,0 0-384,-38-38 128,38 38-64,0 0-96,0 0 416,0 0-544,0 0 31,0 0 257,0 0-544,0 0 256,38 0 288,1 0-128,-4 38 416,43 0-448,34 38 128,-35-38 384,75 76-352,-1 0 320,39 37-31,39 39-97,-4 0 128,42 38-512,36 0-32,-36 0-33,-42-38-575,-35 0 63,-38 0-192,-36-38-448,-4 0 159,4-39-319,-42 1-673,4-38-3075</inkml:trace>
  <inkml:trace contextRef="#ctx0" brushRef="#br0" timeOffset="25131">1023 1829 800,'-112'-76'865,"73"38"-224,-35 0 63,35 38-223,-38-38 1345,38 0-481,4 38 0,35-38-256,-39 38-769,39 0-159,0 0-97,39 0-96,35 38 384,3 38 192,75 0-159,-40 38 480,78 0-481,0 0-64,39 38 225,-39-38-577,0 38 192,-4-38-128,-31 0-160,-3 0 512,-40-38-576,1 0 96,3 0 320,-4 0-704,-34-38-97,-40 0-704,-2 0-321,2-38 417,-38 0-160,0 0 1121,-38 0-449,-36 0-384,-4 0 737,4-38 160,-3 0-257,-35-38 577,34 0-448,-34 0-224,-5-38 512,5 38-577,-1-38 385,-3 38 224,4-38-32,-1 38 320,-3-38-448,3 0 96,-38 38 385,35-38-193,-35 0 352,-1 38-95,40 0 191,-40-38-159,36 38-417,-35 0 192,77-38 448,-42 76-191,81-37 224,-4 37-97,1 0-320,38 0 193,-39 38-449,39-38 0,0 38 256,0-38-384,0 38 96,39 0-32,38 0-96,-42 0 608,42 76-63,36-38-1,3 38 545,35 37-545,1 1 65,38 38 31,35 38-512,4-38 417,-1 38-481,1 0 32,-4 0 352,-35 0-64,39 0 193,-1 38-289,36 0-256,-35-1 384,35 1-640,-74 0-1,39-38 193,-78 0-416,39-38 95,-78-38-223,40 0-674,-36 0 33,-42-76-1410,-36 0-3202</inkml:trace>
  <inkml:trace contextRef="#ctx0" brushRef="#br0" timeOffset="26062">2997 3424 544,'0'0'1281,"0"0"-416,39 38-256,35 0 480,3 38 1345,36 0-1281,38 38 64,0 0-672,4 0 159,-4 38-255,39 0-161,0 38 737,-3-38-929,3 38-64,0-38 353,-39 0-674,4-38 321,-81 0 0,38-1-320,-73-75 480,0 38-416,-39-76-288,0 0 576,0 0-417,-39 0-1280,-74-38 608,36-38 704,-74-37 514,-1 37-1058,-38-76 192,39 38 865,0 0-128,0-38 481,-1 38-65,1 0-223,-4-38 415,4 38-383,0-38 159,-1 38 321,40-38-545,-40 0 32,75 38 257,-36 0 63,75 38 481,-1 39-1025,39-1-64,0 38 352,0 0-640,0 0 64,77 0 256,-3 38 96,4 75 801,73-37-705,0 76 128,39 0 289,0 0-545,0 38 96,0-38-32,0 0-288,-38 0 512,-1 0-448,-39-38 0,5-38 449,-44 0-514,5 0 193,-43-38 65,4 0-354,-39-38 546,0 0-450,0 0 161,0 0 321,-74-38-770,-4 0 353,-34-38-32,-4-38-384,-36 0 480,-38-38-577,39-38 257,-39 38 480,39 0-320,0 0 192,-1 0 64,40 38-160,-4 0 512,-36 0-576,40 38 160,34-37 384,4 37-512,-3 0 384,0 0 97,77 38-257,-35 38 512,35 0-832,0 0-224,0 0 448,35 0-32,42 76 384,36 0 96,41 75-159,-2 1 511,73 38-800,4 38-64,-1 0 289,36 38-386,-35-76 129,-78 0 96,39 0-320,-77-76 673,-36 0-610,-38 0-31,-4-76 577,-35 0-578,0-38 321,0 0 129,-74 0-674,-38-76 545,-5-38-416,-73-38 32,0 0 96,-35-76-705,-3 38 192,-1-38 193,39 38 159,77 38 1026,36 76-65,42 38-319,35 38-65,0 0-737,35 0 513,42 38 32,-38-38-224,35 38 513,-35-38-482,-39 0 226,0 0 543,0-38-384,0 0 65,-39-76-193,-74 38-289,36-38 578,-36 38-481,1-37-32,-4-1 352,-36 0-448,40 0 256,-1 0 32,-42 0-192,43 38 608,-1-38-608,-3 0 0,4 38 384,-40-38-384,40-38 128,-43 38-96,42-38-256,1 0 480,-4 38-545,3 0 129,36 38 352,3 0-737,35 1-31,-35 37-1026,35 0-1025,1 0-63,-1 0-3843</inkml:trace>
  <inkml:trace contextRef="#ctx0" brushRef="#br0" timeOffset="27470">151 652 800,'-39'-38'1185,"39"38"-672,0-38 448,0 0 1217,0 38-1121,0 0-833,0-38-320,0 38 576,39 0 225,38 38 768,74 76-191,1 0-417,38 76-97,38 0-191,-2-1-193,2 39 129,1-38-577,-4 0 64,-35 0 256,0-38-448,-39 38 160,4-76 32,-42 38-481,-39-76 97,3 0-673,-38 0-577,-39-38-256,0-38-800,0 0-257</inkml:trace>
  <inkml:trace contextRef="#ctx0" brushRef="#br0" timeOffset="27822">1213 1411 768,'-228'-227'1281,"154"113"-736,-4 38 288,4 0 800,-3 38 33,38 0-577,4 38 256,35 0-768,0 0 191,0 0-671,0 0-194,35 38 770,43 38 192,34 0 64,78 76 352,0-1-640,39 39 255,35 38-703,3 0-65,-3 0 256,42 38-416,-3 0 96,-1 0 0,1 0-224,3-1 480,-81-37-640,4 0-32,-39 0 352,0-38-481,-78 0-255,5-38-578,-44-38-864,-34-38-961,0-38-3875</inkml:trace>
  <inkml:trace contextRef="#ctx0" brushRef="#br0" timeOffset="28318">2958 3197 1185,'229'227'2082,"-39"-75"960,0 0-1504,35 0-353,-35 38-128,39 0-544,0 0 95,-4-38-640,-35 0-32,0 0 352,-39-38-448,39 0-64,-74 0-289,-3 0-736,-36-38 96,-42-1-1473,4 1-1794</inkml:trace>
  <inkml:trace contextRef="#ctx0" brushRef="#br0" timeOffset="28610">3718 4032 224,'-77'-38'1954,"77"0"-513,0 38-961,39 0 161,38 38 1089,36 38-962,38 0-31,0 38 672,78 0-864,-39 38-65,74 38-31,-36-38-673,1 0-97,-4 0-928,-70-38-801,-4 0 128,-77-39-192,-35-37-288</inkml:trace>
  <inkml:trace contextRef="#ctx0" brushRef="#br0" timeOffset="28954">2920 2969 960,'-36'-38'641,"36"38"64,36 0 63,41 38 386,36 38 2049,38 0-1922,4 38-64,31 37-64,4 1-608,39 38 447,0-38-607,-4 38 63,3 0 161,1 0-609,-39 0 224,0-38 64,-39 0-544,-38-38 640,3-38-544,-42 38-32,-35-76 416,-1 38-576,-2-76 224,-36 38 0,0-38-32,0 0 640,-36-38-1601,-80-38 448,42 0 769,-77-38-608,-4 0-65,4-76-544,-39 38 577,77 38 960,1 0-192,34 38 641,40 38-224,38 38-801,0 0-193,0 0 449,38 76-256,40-38 1089,34 76-512,40 0 255,-1 38 321,0 0-705,39 0-31,-35 0-193,-42-38-288,-1-1 640,4-37-608,-42 0 64,4-38 416,-78 0-512,38 0 256,-38-38-64,0 0-161,0 0 802,0 0-929,-77-38-449,0-38 801,-36 0-320,36 0-33,-36-37 257,0 37-64,36 38 833,77 0-481,-39 38-224,39 0 0,0 0-384,39 38 480,38 38 32,-3 0-320,42-1 672,-42 1-608,42 0-64,-42-38 576,4 38-704,-40-38 320,-3-38 64,-35 38-384,0-38 704,0 0-704,0 0-97,-35 0-960,-3 0-32,-40-38 736,-34 0 673,-4-38-192,3 0 384,0 38-480,-3-38 384,4 39 577,73-1-33,39 0-127,0 38-513,0 0-417,0 38 1026,77 37-737,-3-37 256,42 38 481,-42 0-706,42 0 194,-42-38-65,4 0-193,-40 0 514,-2 0-481,-36-38 32,0 0 448,0 0 32,0 0 481,0 0-801,-74-38-448,-4-38 800,-34 0-576,-1 0 0,-42 0 384,43-37-480,-40-1 320,40 38 64,-4-38-256,42 38 320,-4 38 96,5-38-288,34 38 449,0 0-481,0 0 96,39 0 64,-38 38-416,38 0 672,0 0-897,0 0-127,38 0 768,40 38-224,34 38 192,40 38 32,-1-38-352,0 38 672,4-38-640,-4 38 64,-38-39 320,0-37-352,-36 38 128,-38-38-32,-1-38-128,-38 38 288,0-38 160,0 0 257,0 0-129,-77 0-608,0-38 256,-36-38 96,0 0-352,-38-37 608,-4-1-1025,-31-38 289,-4 38 416,0-38-288,0 38 160,39-38 0,-39 38-160,38 0 736,36 38-448,-35-38 160,77 38 97,-3 0-513,-1 0 256,43 38-161,35-38-255,0 38 576,0 38-864,35 0 127,43 0 609,34 76-320,43 0 224,-4 38-128,1 0-416,-1-38 511,-39 0-959,5 0 63,-82-38 929,3 0-193,-38-38 354,0 0 543,0 0-512,-38-38 353,-36 0-705,-4-38 160,5 0 352,-44 0-512,5-38 192,-1 0-32,-38 0-128,35 38 512,3-38-512,-3 38 256,42 0 353,-3 0-545,3 1 288,-3-1 160,38 38-288,4 0 481,-4 38-705,0-38 64,39 38 384,0 0-736,0 0 31,39 0 289,35 38-96,3 38 640,36 38-544,38-1-32,4 1 416,-42 0-544,38-38 288,-74 0 32,-3 0-384,-35-38 800,0-38-672,-39 0 160,0 0 897,0 0-352,-39 0-385,-39-38 96,5-38-512,-40 0 736,-3-38-608,3 38 0,-38-38 192,0 1-481,-4-39-95,4 38 256,38 0-97,-38-38 706,0 38-514,34 38 97,5-38 352,34 38-448,5 0 256,-5 0 0,4 38-288,36-38 512,-1 0-800,0 38-289,4 0-96,-4-38-640,1 38-769,-1 38-1666</inkml:trace>
  <inkml:trace contextRef="#ctx0" brushRef="#br0" timeOffset="31084">872 956 1089,'-39'-38'1793,"4"38"-191,35 0 928,0 0-2498,74 38 1089,3 0 993,75 76-1249,-1 0-32,39-1-96,0 39 95,0 0-287,35 38-385,-74-76-320,39 38 544,-35-38-480,-42 0-64,38 0 384,-74 0-608,36-38 96,-36 38-353,-41-38-897,2-38 1,1 0-1057,-39 0-2788</inkml:trace>
  <inkml:trace contextRef="#ctx0" brushRef="#br0" timeOffset="31575">1593 1260 864,'39'75'1922,"35"1"-224,3 0 1120,36 38-2049,3 0 1089,35 38-833,1 0-64,38 0-289,0 38-575,-1 0 639,1 0-896,36-38 160,2 38 256,-38-38-352,0-1 128,0-37-128,-77 0-288,-1 0 416,-34-38-833,-4-38-512,-36 38-961,1-38-2339</inkml:trace>
  <inkml:trace contextRef="#ctx0" brushRef="#br0" timeOffset="31979">2958 2893 416,'116'76'1185,"-42"0"288,39 0-287,3 0 1920,35 38-1856,1-1-321,-1 1 544,0 38-929,39-38-223,-39 0 287,1 38-640,38-38 128,-35 38-96,-4-38-416,-39 0 448,1 0-1089,-36 0-96,-3-38-288,-74 0-1378,39-38-2274</inkml:trace>
  <inkml:trace contextRef="#ctx0" brushRef="#br0" timeOffset="32345">3528 3159 3010,'-38'-38'1185,"38"38"-640,0 0 256,38 0 256,1 0-192,-4 38 608,43 38-768,34 0 159,4 37 354,36 1-738,-1 0 225,0 0-257,-38 38-384,42-38 577,-4 0-769,0 38-32,-38-38 448,3 0-576,-42-38 223,38 38-255,-34-38-897,-40-38-160,1 0-1538,-39 0-1025,0-38 1025</inkml:trace>
  <inkml:trace contextRef="#ctx0" brushRef="#br0" timeOffset="32765">3908 3614 1825,'225'190'1698,"-70"-76"608,-3 0-608,38 38-481,-39 0-481,39 38 289,0-38-896,-39 0-322,0 0 610,1-38-641,-40 0 192,-34 0 192,-4-38-609,-36-1 834,1-37-1282,-39 0-481,0-38 1,0 0-1249</inkml:trace>
  <inkml:trace contextRef="#ctx0" brushRef="#br0" timeOffset="33013">4971 4678 1281,'0'0'2402,"0"38"-576,74 0-545,3 38-416,-3 0 384,42 38-352,-3-38-96,38 38 416,-35-38-929,-3 0-64,-39 0 64,42-39-544,-78 39 673,36-38-546,-35-38-31,-39 0 256,39 38-480,-39-38 512,0 0-160,-39-38-1281,0 0 384,-35-38-833,-42 1-608,4-39-641,-1 0 769,-3 0 1571,3 0 1630,36 38-734,3 0 1344,35 38-1217,39 38-63,0-38 319,0 38-576,0 0 193,0 0-161,0 0-128,0 0 1793,39 38-95,-4 0-994,43 38 161,-1 0-385,-3 0 65,42 0-225,-42 0-224,3 38 673,-3-38-449,4-38-160,-4 37 257,-36-37-450,1 0 97,0 0-64,-39 0-320,0-38 672,0 0-448,0 0 96,-39 0-448,0-76 31,-35 38 449,-42-37-256,42-39-193,-42 38 834,42 0-385,-42-38 64,81 76 833,-42-38-769,38 38 384,0 0 33,39 0-321,-35 38 352,35-38-480,0 38-160,0 0 192,0 0-448,35 0 576,43 76 193,-1 0-417,-3 0 640,42 38-800,-3-38 128,-1 38 448,-34-38-672,-4-1 320,3 1-32,-38-38-320,-1-38 800,-38 38-800,35-38 256,-35 0 449,0 0-770,-35-38-223,-3 0-65,-1 0 0,-38-37 898,41-1-514,-41 0 129,0 38 577,41-38-289,-2 38-320,-1 0 608,0 0-832,4 0 1024,-4-38-543,1 38-162,-1 0 450,0-38-641,4 38 416,-4 0-320,1 0 64,38 38 448,-39-38-512,39 38 32,0 0 320,0 0-513,0 0 65,0 0 224,0 38-128,39 0 769,38 0-641,-42 38 192,43 0 480,-1 0-319,36 0 95,-39 0 0,3 0-512,0 0 737,-41-38-801,41 38 64,-38-38 480,-1-1-672,-3-37 288,-35 38 128,0-38-577,0 0 770,0 0-513,0 0 31,0 0 129,0 0-1025,-73-38 513,34 1 480,-38-1-513,3-38 513,-4 0-224,4 0 0,-3 0 960,38 38-479,4 38 223,35 0-256,0 0-736,0 0 672,35 0-417,4 38 257,38 0 545,-3 38-417,4 0 352,34 0 33,4 0-546,-42-1 482,4-37-513,-5 38 32,-34-76 352,-39 38-384,39-38 192,-39 0 128,0 0-192,0 0 705,-39 0-1026,0 0 65,-34-38 544,34 0-576,-74-38 160,36 38 128,-36-37-577,36 37 609,-36-38-352,-38 0-192,35 0 608,-35-38-320,-1 0 320,-38 0-192,0 0-513,0-38 417,-38-38-897,3 38-737,-4-38-832,0-38-2371</inkml:trace>
  <inkml:trace contextRef="#ctx0" brushRef="#br0" timeOffset="34919">833 652 320,'-151'-38'865,"112"38"160,-35 0-385,-3 0 705,38 0 834,-35 0-1955,36 0 480,38 0-447,0 38-289,0-38 224,0 76-352,38 0 544,75 0-64,3 38-384,35 38 545,1-38-641,-40 37-353,40-37-192,-36-38-544,-42 0 609,-36 0 576,1-38-353,-39-38-448,0 0-800,0 0 287,0 0 355</inkml:trace>
  <inkml:trace contextRef="#ctx0" brushRef="#br0" timeOffset="35233">492 1070 1057,'-39'0'416,"39"0"-256,0 0-192,0 0 96,39 38 673,38 38-481,-3 0 385,4-1 800,34 1-320,-34 0-576,-4-38 223,3 38-191,-38-38 544,-1-38-833,-2 38 161,-36-38 704,0 0 160,0 0-416,-36 0-673,-2-38-416,-40 0 640,4 0-544,-3-38 96,3 38 320,-42-38-480,42 38 224,35-37-64,-38 37-192,38 0 545,39 0-738,0 38-608,39 38 1089,0 38-192,73-1 192,4 77 0,36-38-320,-40 0 577,4 0-610,-3-38 33,-39 0 128,3 0-417,-38-38 33,0 0-385,-39-38-448,0 0 2082,-39 0-1506,0 0-832,1-38 1056,-36 0 1,-42 0 319,42 0 129,-42-38-897,3 0 225,0 0-2435</inkml:trace>
  <inkml:trace contextRef="#ctx0" brushRef="#br0" timeOffset="35713">151 1184 1249,'-39'-38'1057,"39"38"-160,0 0 31,39 0 1507,0 0-738,38 0-351,-3 76-257,38-1 320,4 1-736,-3 38 191,38 0-415,-35 0-417,-3 0 320,0-38-448,3 0-32,-42 0 320,-36-38-480,1 0 192,-39 0-160,0-38-129,0 0 802,0 0-706,0-38-479,-77-38 415,3 0-512,-4 0-288,4-38-224,-42 38-256,42-38-1282,-42 0-641</inkml:trace>
  <inkml:trace contextRef="#ctx0" brushRef="#br0" timeOffset="36043">302 728 256,'-35'-76'1377,"35"76"-576,-39 0 0,39 0 95,0 0 322,0 0-706,39 0 545,-4 38-160,42 76 608,36-38-384,38 38-352,4 0 96,-4-38-641,1 37 193,38 1-129,-39 0-352,0-38 352,1 38-480,-1-38-193,-74 0-127,-3 0-609,4-38 96,-78 0-641,0 0-1120,0-38 480</inkml:trace>
  <inkml:trace contextRef="#ctx0" brushRef="#br0" timeOffset="36395">721 842 960,'-39'-38'1730,"0"0"-289,39 38 802,0 0-1603,0-38 385,0 38-673,0 0 65,0 0 255,39 0 129,0 0 769,38 38-737,36 38-257,-1 0 193,4 38-577,36 0 32,-40-38-224,40 37-224,-36-37 608,-42 0-576,3 0 32,-3-38 160,-35 0-801,-1 0-96,-38 0-1153,0-38 385,0 0 1729,0 0-1794,-77-38-1761,3 0 672</inkml:trace>
  <inkml:trace contextRef="#ctx0" brushRef="#br0" timeOffset="36719">798 766 992,'-39'-38'1282,"1"0"-450,38 38 1,-39-38 1537,39 38-1441,-39-38-96,39 38 641,0 0-1154,0 0-416,39 0 384,0 38 257,38 0 31,-3 38-192,39 38-319,3 0 479,35-38-544,-38 38-32,38-1 256,-35 1-448,-42-38 128,3-38-96,-38 38-481,-4-76 609,-35 0-833,0 0 705,0 0-417,-35 0-1633,-4-38 769,-38 0-577,-36-38-192</inkml:trace>
  <inkml:trace contextRef="#ctx0" brushRef="#br0" timeOffset="37033">608 576 640,'-39'-76'1121,"1"76"-384,38-38-193,-39 38-159,39-38 383,-39 38 257,39-38-288,0 38 320,0 0-256,0 0-449,0 0 321,39 76 256,38 38 608,-3 0-992,81 38-97,-42-38 449,-1 38-577,40-38 193,-1 37 95,-35-37-608,35 0 577,1 0-737,-40 0 0,4 0 320,-3 0-449,-36-38-31,36 0-288,-74 0-642,34 0-191,-34-38-673,-39-38-128,0 0 1409,0 0-2978</inkml:trace>
  <inkml:trace contextRef="#ctx0" brushRef="#br0" timeOffset="37513">531 728 160,'-78'-76'1601,"43"76"-127,35-38 832,0 38-1441,-39 0 160,39 0-1282,39 0 514,-4 76 607,43 0-415,-1 76-97,36-38 129,-1 38-449,4-39 352,-42 1-608,42 0 96,-42-38 320,-35-38-384,-39 0 160,0-38 224,0 0 96,0 0 0,-39-38-672,-35-38 128,-3 0 480,-36 0-480,36 38 352,3-38-32,35 39-224,1-1 608,-1 38-160,39 0-576,0 0 608,39 75-256,38 1 417,36 38-97,-1 0-192,40 0 513,-1 38-705,4 0-128,35 0 352,-4 38-704,43 0-1410,0 38-2178</inkml:trace>
  <inkml:trace contextRef="#ctx0" brushRef="#br0" timeOffset="38053">2958 3652 640,'303'342'-32,"-148"-228"0,-4 38-384,-77-76 257,3 0 159</inkml:trace>
  <inkml:trace contextRef="#ctx0" brushRef="#br0" timeOffset="38195">3110 3766 640,'0'0'2531,"0"0"1024,38 38-1761,75 0-705,-36 38 288,75 38-801,-40-38-63,4 38-161,36-38-320,-40 0 449,-34 0-577,-5 0-32,5-38 352,-39 0-448,-39-38 127,0 0-191,0 0-224,0 0-321,-39 0-3139,0-38-768,-35 0 2786</inkml:trace>
  <inkml:trace contextRef="#ctx0" brushRef="#br0" timeOffset="38519">2656 3349 1889,'-78'-38'1217,"78"38"-992,39 0 63,0 0 321,35 38 223,3 37 1539,74 1-546,1 38-672,-1 0-320,39 38 96,39 0-609,-39 0-31,73 76-129,-34-38-449,0 38 674,0-38-705,-43 0-289,4-76 0,-39 37-1088,-35-75 159,-42 38-768,-35-38-609,-39-38 225</inkml:trace>
  <inkml:trace contextRef="#ctx0" brushRef="#br0" timeOffset="38855">4401 4602 2017,'0'-38'1025,"0"38"-64,74 0-416,3 38 1921,36 0-1281,42 38-416,31 0-96,-31 0-65,-4 0-544,39 38 289,-39-38-834,-38 0-768,0 0-481,3-38-672,-78 0 352</inkml:trace>
  <inkml:trace contextRef="#ctx0" brushRef="#br0" timeOffset="39891">643 804 672,'-74'-76'2563,"74"76"544,-38-38-1346,38 0-127,-39 38-129,39 0-992,39 0-802,-1 0 1442,75 76-96,38 0-288,1 76 64,38-38-449,0 38 1,38-39-257,-38 1-288,0 38 544,0-38-640,-38 0-289,-1 0-95,-39 0-513,-34-38 128,-4 0-801,-36-38-1473,1-38-897</inkml:trace>
  <inkml:trace contextRef="#ctx0" brushRef="#br0" timeOffset="40603">682 538 1377,'-39'-38'1473,"39"38"-800,0 0 832,0 0-608,0 0-545,0 38 834,78 0-354,-1 0-191,-3 38 736,3 0-704,36 38-289,38 0 193,-38-38-577,3 38 128,35-1-128,-38-37-384,3 38 63,-3 0-960,-36-38-545,-3 0-960,3-38-1410</inkml:trace>
  <inkml:trace contextRef="#ctx0" brushRef="#br0" timeOffset="41031">759 348 736,'0'-38'1506,"0"38"-898,0 0 161,0 0-385,0 0 1122,0 38-97,0 0-800,39 0 352,35 0-481,3 38 32,-3 0 417,4 0-833,-4 0 417,42 38-417,-4-38-224,-34 0 448,34 38-608,-34-38-289,-4-38-31,-36-1-705,1 1 95,-4 0-864,-35-38-672</inkml:trace>
  <inkml:trace contextRef="#ctx0" brushRef="#br0" timeOffset="41429">492 348 928,'-39'-38'1057,"39"38"-288,0 0-192,0 0-673,0 0 160,0 0 320,0 0-64,39 0 1154,38 38-65,-3 38-672,4 38 384,34 0-801,40 0-224,-36 0 224,35 0-448,-38 0 96,3-38-160,-42 0-224,-36-39 352,1 1-609,-39-38-64,0 0 801,0 0-1857,-39 0-1090,1-38 673,-36 1 1795</inkml:trace>
  <inkml:trace contextRef="#ctx0" brushRef="#br0" timeOffset="41704">643 500 2017,'-35'-38'1826,"-4"0"1473,39 38-2466,0 0-801,0 0-224,39 38 1185,35 38-385,3 0-255,-3 38 127,4 0-256,34-38 33,-34 0-225,-4 0-192,-36 0 576,1-38-704,0 0 31,-39-38 225,0 0-160,0 0 352,0-38-128,-39-38-640,0 0 352,-35 0-353,-3 0 97,0 0 255,3 0-608,-4 0 513,4 0 416,36 38 64,-1 0 929,0 38-192,39 0-224,0 0-385,0 0-416,39 38 576,38 38 129,-3 0-321,4 38 352,34 0-543,4 0-33,-42-38 128,39 0-256,-36 0 192,-38-39-193,0 1-223,-39-38 833,0 0-225,0 0-96,-39 0 64,-38-38-352,3-37 128,-4 37-160,4-38-224,-42 38 576,42-38-737,-3 0 225,38 38 576,4 0-192,35 38-64,0 0-128,35 38 256,81 76 737,-3 0-577,38 38 1,1 37 447,38-37-800,0 38 128,0 38-64,38-38-993,-3 38-993,4-38-1729,-39 0-1474</inkml:trace>
  <inkml:trace contextRef="#ctx0" brushRef="#br0" timeOffset="42440">1973 2171 1024,'-38'-38'2082,"38"38"801,0 0-2691,38 38 1666,75 0-192,-1 76-898,43 0-95,-3 38-513,-1-38 96,0 38-191,39-38-482,-39 38 97,39 38-1186,0-39-736,0 39-2114</inkml:trace>
  <inkml:trace contextRef="#ctx0" brushRef="#br0" timeOffset="42964">2276 2057 384,'-78'-76'1153,"43"38"192,35 0 897,0 0-416,0 38-993,0 0-321,0 0-768,35 38 961,43 38 1024,34 38-864,43 38-32,-3 0-128,37 38-737,37 0 640,2 38-672,1 0-96,35-1-64,3 1-737,-42 0-769,4-38-736,-39 0-1089,-39-38 1505</inkml:trace>
  <inkml:trace contextRef="#ctx0" brushRef="#br0" timeOffset="43529">4021 3994 768,'39'38'865,"34"38"-417,44 0 545,-5 38-768,1-38-97,42 38 96,-4 38 0,0-38 96,-38 38-127,38-38-353,-35 38 384,-3-38-673,-36 0-351,-3-39-1923</inkml:trace>
  <inkml:trace contextRef="#ctx0" brushRef="#br0" timeOffset="44210">2730 3538 768,'-35'-38'321,"35"38"159,0 0 97,0 0-577,0 0 96,0 0 64,0 0-192,0 0 672,0 0-383,0 0 127,0 0 1410,35 38-321,3-38-448,1 38-32,38 38-352,-3 0 448,42 0-449,36 0 193,-40 0 32,40 0-449,-1 38-31,39-38-129,-39 0-384,0 0 512,39 0-608,-38 0-128,-36 0-513,-4 0-993,5 0-1409,-44 0-2531</inkml:trace>
  <inkml:trace contextRef="#ctx0" brushRef="#br0" timeOffset="44734">3261 3690 640,'77'0'1185,"36"38"481,3 0-1058,35 76 578,39-38-97,0 38-577,35 0-384,-35 0-352,39 38-1474,-39-38-1377</inkml:trace>
  <inkml:trace contextRef="#ctx0" brushRef="#br0" timeOffset="46488">3338 3652 480,'190'152'705,"-77"-76"288,38 38 224,4-38-1089,31 38 0,4 0-352,-38 0-225,38 0 33,-74-38-1314</inkml:trace>
  <inkml:trace contextRef="#ctx0" brushRef="#br0" timeOffset="46780">4703 4792 32,'0'0'992,"0"0"-543,0 0-33,-38 0 257,38 0-353,-35 0-96,35 0 1,-39 0 255,39 0-31,-39 0-449,39 0 288,-39 0-32,39 0 32,0 0 1666,0 0-1185,0 0-865,0 0 544,0 0-320,0 0 385,39 38 416,0 0-417,35 38 97,42-38-353,-42 38-128,42 0 577,-42 0-481,42 0-32,-42-38 0,3 38-192,-3-38 129,3-1-322,-3 1-255,4 0-353,-40-38-1569,1 38-32,-39-38-2595</inkml:trace>
  <inkml:trace contextRef="#ctx0" brushRef="#br0" timeOffset="47282">4703 5248 1089,'-38'-38'1569,"38"38"-1056,0 0 255,0 38-319,0-38-161,38 38 1570,1 0-1186,0 0 353,0 0-96,34 0-448,5-1 415,-4 1-703,3 38-225,-3-38 448,3 0-544,-3-38 96,-35 38-160,38 0-993,-38-38-929,-39 0-1954</inkml:trace>
  <inkml:trace contextRef="#ctx0" brushRef="#br0" timeOffset="47628">4932 5475 2242,'-39'0'1249,"39"0"-512,0 0 255,0 0 578,0 0-833,39 0-33,0 38-63,-4 0 416,42 0-513,1 0 129,-4 0-160,-36-38-513,36 38 224,4 0-384,-1 0-161,-42 0-63,4-38-833,0 0-417,-39 38-416,0-38-1153</inkml:trace>
  <inkml:trace contextRef="#ctx0" brushRef="#br0" timeOffset="47883">5196 5589 2658,'0'0'1121,"0"0"-640,0 0 415,0 0 834,0 0-1089,39 38 416,-1 0-385,1 0 129,-4 0-224,43 0-481,-40 0 320,36 0-416,-35 0-192,0-38 544,-1 35-704,-38-35-129,39 0-255,-39 0 159,0 0 481,0 0-1730,0 0-2017,-39 0 1056</inkml:trace>
  <inkml:trace contextRef="#ctx0" brushRef="#br0" timeOffset="48144">5273 5703 736,'0'0'673,"0"0"832,0 0-384,39 0-512,-4 38 64,-35-38 384,39 38-705,0 0 288,38-38-543,-42 38-161,4-38 416,-39 38-544,39-38-1,-1 35-575,-38-35-930,0 0 673,0 0-1922</inkml:trace>
  <inkml:trace contextRef="#ctx0" brushRef="#br0" timeOffset="48340">5347 5741 480,'-35'0'1057,"35"-38"-448,0 38-289,0 0-96,0 0 705,0 0 256,35 38 961,4 0-1345,0 0 32,-1 0-737,36-38 64,-35 38-160,0-3-384,-1-35-65,1 0-640,-39 0-609,0 38 257,0-38-577</inkml:trace>
  <inkml:trace contextRef="#ctx0" brushRef="#br0" timeOffset="48564">5386 5741 1985,'-39'0'385,"39"0"448,0 0 512,39 0 641,0 38-1154,-1-38 1,36 38-641,-35 0-63,0 0-322,-1-3-479,1-35-321,-39 0-2242</inkml:trace>
  <inkml:trace contextRef="#ctx0" brushRef="#br0" timeOffset="50329">1935 2399 448,'0'-38'480,"0"0"481,0 38 192,77 0-96,-3 38-480,38 38-417,5 38-448,34-38 32,-39 0-3108</inkml:trace>
  <inkml:trace contextRef="#ctx0" brushRef="#br0" timeOffset="50742">4021 1715 1281,'0'0'704,"0"-38"-223,0 0 544,0 0-96,39 0 1793,-1-38-1376,-3 0-97,-35-38-192,78 39 0,-39-39-929,34 0-128,-34 38 96,39-38-256,-43 38 224,42 0-320,-38 0-321,35 38 833,-36 0-416,-38 0 288,39 0 64,-39 38-256,0-38 289,39 38-257,-39-38-193,0 38 514,0 0-546,39-38 1,-39 38-224,0 0-97,0 0 481,0 0-64,0 0 0,0 0 320,0 0 128,0 0 0,0 0-191,0 38-418,-39 0 257,0 38-320,0-38-65,1 38 610,3 0-386,-4 0 193,0-38 353,0 0-289,1 0 256,38-38-480,0 38-193,0-38 962,0 0-897,0 0 191,0-38 226,38 0-322,-38-38 257,39 38 129,0-38-450,0 38 674,-4-38-417,-35 76-97,0-38 129,0 38-192,0 0 609,0 0-481,0 38-225,-35-38 546,-4 38-578,0 38 321,0-38 96,1 0-224,3 0 256,-4 0-128,0 0-192,39 0 480,-39-38-127,39 0-193,0 0 32,0 0 0,39-76 128,0 38-160,0-38-96,-4 38 480,3 0-480,-38 0 192,39 38 256,-39-38 32,0 38 289,0 0-225,0 0-608,0 0 641,0 0-481,0 0-32,0 0 64,0 0 0,0 0-96,0 0 96,0 0-481,-39 0 962,1 38-1026,38 0-32,-35 0 545,-4 0-160,0 38 288,0-38-96,39 38-224,-35-38 480,-3 0-256,38 0 32,-39 0-256,39-38 0,0 0 192,0 0-224,0 0-65,0 0 770,0 0-769,0 0 159,0-38 322,0 0-386,0 0 257,0 0-64,39 0-160,-39 0 544,38 0-480,-38 0 96,35 0 128,-35 0-224,0 38 256,0 0-160,0 0-160,0 0 609,0 0-417,0 0 160,0 0 32,0 0-128,0 0 192,0 0-320,0 0 0,0 0 384,0 0-416,0 38 32,-35-38 32,35 38-32,-38-38 288,38 38-192,-39-38-192,39 0 609,0 0-449,0 0-128,0 0 352,0 0-320,0 0 256,39-38-192,-1 0-192,-3 0 576,4 0-352,0 0 192,-39 0 225,39-38-129,-4 38-32,3-38-256,1 38-480,-39 38 383,0 0-703,39 0-1,-39 0 577,0 0-577,0 0 1153,0 0-416,0 38-480,0-38 768,-39 38-416,39-38 96,0 0-161,0 38 65,-39-38 384,39 0-256,0 38-64,0-38 545,0 0-610,0 0 161,0 0 225,0 0-129,0 0 160,0 0-64,0 0-256,0 0 576,0-38-416,0 38 193,0-38 255,0 38-256,0 0-63,0 0-257,0 0-289,0 0 513,0 0-864,0 0 1248,0 0-352,0 38-288,0 38 128,-38-38-352,38 76-32,-35-38 192,-43 38-129,39 0-63,-34 38-641,-5-38-1121,39-1-3395</inkml:trace>
  <inkml:trace contextRef="#ctx0" brushRef="#br0" timeOffset="53381">1023 6536 320,'-38'38'961,"38"-38"0,0 0-513,0 0-32,0 38-255,0-38 159,0 0-224,0 0-288,0 0 896,0 0-575,0 0 511,0 0 738,0 0 63,0 0-640,0-38-481,38-38-256,40 0 545,-4-38-898,3 0 193,-3-38 32,42 38-416,-3-35 63,3-41-768,-4 39-3363</inkml:trace>
  <inkml:trace contextRef="#ctx0" brushRef="#br0" timeOffset="53929">985 6498 2210,'0'0'192,"-36"0"-224,36-38 256,0 0 32,36 0 385,2-38 96,40 0-545,34-38 801,-34 0 832,34-35-672,40-41 97,-36 0-930,-4 1-704,1-39-1827,3 38-415,-3 38-737</inkml:trace>
  <inkml:trace contextRef="#ctx0" brushRef="#br0" timeOffset="54349">1481 5928 384,'0'0'2210,"0"0"-1633,0 0 480,0 0-449,0-35 1090,35-3-1090,42-38-704,-38-38 609,35 38-545,3 0 128,-3-37 64,4 37-224,-1-38 160,-3 0-96,3 0-384,36 0 352,-36 0-545,-42 0 129,43 0 31,-1 0-416,-42 0 321,43 38 224,-39-38-577,-4 38-416,3 0-257</inkml:trace>
  <inkml:trace contextRef="#ctx0" brushRef="#br0" timeOffset="54851">2012 5400 1409,'0'0'672,"0"0"161,0-38 352,35-38-480,4 0 1665,38 0-1729,-42-38-289,43 0-96,-1 0-191,-3 0-33,42 0-257,-42-38-351,4 38 223,34-38-543,-35 38-257,36-38-257,0 0 257,-36 0-160</inkml:trace>
  <inkml:trace contextRef="#ctx0" brushRef="#br0" timeOffset="55413">2617 4412 1697,'0'-76'737,"39"38"832,0 0-159,-4-38-1,42-38-929,0 0-223,36-38-97,0 0-416,3 0-673,-4 1-769,1 37-2786</inkml:trace>
  <inkml:trace contextRef="#ctx0" brushRef="#br0" timeOffset="55833">3226 3311 1761,'-39'0'481,"39"0"191,0 0-287,0 0 159,0 0 129,39 0 512,-4-38-320,4 0-545,-1-38-160,40 0 737,-43 0-833,42 0 192,36-76 385,3 38-193,-3-76 225,-1 38-481,4-38-864,-3 76-353,-1-38-1570,5 76-896</inkml:trace>
  <inkml:trace contextRef="#ctx0" brushRef="#br0" timeOffset="56463">3377 3386 1089,'0'0'1153,"0"0"-417,0 0 193,0 0-160,0 0 1089,39-37-289,-39-1-1152,35 0-225,4 0 192,-1 0-288,1-38 128,-4 0-160,43 0-352,-1-38 705,-3 0-546,3 0-31,-3 0-96,4 0-737,-5 0-897,5 0-1889</inkml:trace>
  <inkml:trace contextRef="#ctx0" brushRef="#br0" timeOffset="57146">3261 3349 1057,'77'-76'896,"-38"0"-415,0 0 672,35 0-512,3-38 416,-3 38 1281,3-76-1570,36 38-31,-36-38-449,36 0-512,-1 0 609,-34 0-706,34 38-127,5 0-161,-44 0-800,5 38-737,-39 0-865</inkml:trace>
  <inkml:trace contextRef="#ctx0" brushRef="#br0" timeOffset="57663">3792 2741 608,'39'-38'993,"0"0"-352,-1 0 159,1-38 193,-4 38-512,43-38 1697,-5-38-1730,5 0 33,-1 0-1,-3 0-512,39-38 192,3 0-160,-42 38-192,42-38 576,-4 1-544,-34-1-672,-4 38-1250,3 38-961</inkml:trace>
  <inkml:trace contextRef="#ctx0" brushRef="#br0" timeOffset="59134">759 690 160,'0'-38'256,"0"38"769,0 0-449,0 0-159,0 0 63,0 0-480,0 0 321,0 0-97,0 0-160,0 0 448,0 0-448,39 0 545,-4 0 96,-35 0-193,39 0 577,38 38-480,-41 0-513,80 38 352,-42 38-640,42 0-128,-4 0-641,40 0-3171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4-03T14:56:39.37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190 6384 352,'0'0'801,"0"0"224,0 0-545,0 0-96,0 0 449,0 0-224,0 0 384,0 0-128,0 0-321,0 0 1,0 0-321,0 0 96,0-38 673,0 38-705,0 0-192,0 0 32,0-38-224,0 0 417,0 38-546,38-38 65,1 0 417,-39 0-514,35 0 225,-35 0 32,39 0-192,-1 0 384,-38 0-384,39 0 0,-4 3 416,-35 35-416,39-38 192,-39 0 32,39 0-96,-1 0 288,1 0-288,-4-38 64,4 38 224,0 0-352,-1-38 224,1 39-64,-4-39-128,4 38 384,0 0-416,-1 0 96,-2 0 321,-36 0-418,38-38 194,1 38 127,0 0-160,-39 0 256,38 0-352,-2 0 32,-36-38 288,38 38-256,1 0 320,0-38-95,-4 38-225,4-38 352,-1 38-480,1 0 64,0-38 352,-4 38-352,-35 0 128,39 0 192,-1-38-224,-38 38 321,39 0-449,-39 0 160,39 0 256,-4 0-384,-35 0 96,39 0 96,-1-38-160,1 38 288,-4 0-384,4-38 0,0 38 384,-1-38-384,1 38 160,-4 0 96,4 0-128,0-38 289,-1 38-321,-3 1 64,4-1 320,0 0-480,-39 0 224,39 0 64,-1 0-64,-38 0 256,35 0-416,4 0-64,-39 38 417,39-38-418,-39 38 129,39-38 65,-39 0-162,38 38 290,-38-38-354,35 0 129,4 0 225,-39 0-322,39 38 162,0-38 31,-39 0-161,35 0 354,3 0-417,1 0 63,-39 0 322,39 0-385,-1 0 192,-2-38 32,2 38-160,1 0 352,-39 0-416,39 0 64,-1 0 352,-2 0-352,2 0 128,-38 0 64,39 0-160,0 0 288,-39 0-384,35 0 32,4 38 352,-1-38-320,-38 0 128,39-38 96,0 38-128,-4 0 320,4 0-480,-1-38 96,-38 38 320,39 0-448,-4 0 224,4 0 0,0-38-96,-1 38 288,1 0-352,-4 1 0,4-39 384,0 38-416,-1 0 192,1 0 64,-39 0-224,35 38 352,4-38-320,-39 0-32,39 38 352,-39-38-320,38 0 96,-38 38 96,35-38-64,-35 38 225,0-38-417,39 38 95,-39-38 354,0 38-353,0 0 160,39-38 128,-39 38-256,0 0 384,0-38-512,0 38 128,0 0 352,39 0-448,-39 0 160,0 0 0,0-38-160,0 38 192,0 0-864,38 0-1314,-38 0-1250</inkml:trace>
  <inkml:trace contextRef="#ctx0" brushRef="#br0" timeOffset="2107">379 6460 4612,'-38'0'801,"38"0"-513,0 0 64,0 0 353,0 0-481,38-38 193,-38 0 1120,39 0-832,-4 0 191,4-38-479,0 38-257,-1-38 224,1 38-512,-4-38 224,43 0 32,-40 3-256,1 35 353,-4-38-418,43 0 65,-40 0 352,-2 38-448,2-38 256,40 1 32,-40-1-192,-2 0 384,41 0-448,-38 0 32,-4 0 416,4 0-416,38 0 160,-38 0 64,-4 38-128,4-38 320,-1 0-448,40 38 96,-43-38 384,4 0-480,-1 38 288,1-38-32,-4 0-224,4 0 449,0 38-353,-1-38 96,1 0 384,-4 0-448,4 38 64,0-38 96,-1 38-160,-3 0 320,4-38-384,0 38 96,0 0 321,-1-38-386,-3 38 194,4-37 63,0 37-160,0-38 480,-1 38-544,-3-38-32,4 38 352,0-38-448,0 38 160,-4 0 32,3 0-128,1-38 352,0 38-384,-1 0 32,-2-38 449,2 0-321,1 38 256,0-38-96,-1 38-160,-2 0 320,2-38-448,1 38-64,0-38 416,-4 38-384,4-38 160,-1 0 0,1 38-96,35-38 321,-35 0-386,-1 38 65,1-38 353,-4 38-449,4-38 224,0 38 0,-1-38-192,1 38 384,-4 0-384,4-38 64,0 38 288,-1 1-288,1-1 96,-4-38 96,4 38-256,0 0 448,-1 0-416,-3-38 32,4 38 288,0 0-256,0 0 96,-1 0 64,-3-38-160,4 38 288,0 0-352,0 0 0,-4 0 385,-35 0-450,38 0 258,1 0 95,-39 38-192,39-38 320,0 0-320,-39 0-32,35 38 320,3-38-416,1 0 192,0 0 0,0 0-128,-4 0 352,-35 0-448,38 38 0,1-35 384,-39 35-576,0 0-192,0 0-834,0 0-1024,0 35-609,0 3-5445</inkml:trace>
  <inkml:trace contextRef="#ctx0" brushRef="#br0" timeOffset="3847">608 6498 3811,'-39'0'1121,"39"0"-640,0 0-1,0-38 161,0 38-129,0-38 1282,0 0-929,39 0 64,-39 0 256,35-38-577,4 38-95,0-38 31,-1 38-480,1 0 257,-4-38 191,43 38-256,-40-35 129,36-3-481,4 0-32,-4 0 384,-36 0-352,40 0 192,-4 1 96,3-39-352,-38 38 480,35 0-448,3 0 128,-38 0 288,-4 0-416,42 0 160,-38 0 64,35-38-192,-35 38 384,-1 0-352,1 0 32,35 0 417,-35 0-449,-1 0 128,-3 0 64,43 0-192,-39 0 352,-1 0-416,-3 38 0,4-38 416,0 38-416,0-38 192,-1 0 32,-3 38-128,4-38 384,0 38-448,0-37 0,34-1 384,-34 38-448,0-38 192,-1 0 32,-2 38-160,2-38 353,1 0-418,38 38 33,-41-38 449,2 38-385,1-38 64,0 38 64,35-38-193,-36 38 418,1-38-481,0 38 31,35-38 482,-36 38-481,1-38 160,-4 38 96,4-38-128,0 38 288,38-38-384,-42 0 32,4 38 352,38-38-320,-38 0 160,35 0-96,-35 0 0,-1 38 256,-3-38-416,4 38 32,0-38 352,38 38-320,-42-37 128,4-1 96,0 38-96,35-38 321,-36 38-418,1-38-31,0 38 385,0-38-482,-4 38 226,3 0 31,1-38-161,39 38 386,-43 0-481,3-38 63,1 38 450,35 0-513,-35 0 288,-1 0-64,1-38-160,0 38 448,-4 0-512,4 0 0,38 0 480,-42 3-480,4-3 192,-39 0 64,39 38-257,-39 0 482,0 0-545,0 0 127,0 0 290,0 0-482,0 0 449,0 0 33,0 0-194,0 0 450,0 0-481,0 0-32,0 0 352,-39 0-384,39 38 192,-39-38-32,39 38-128,-35-38 384,-4 35-448,1 3 32,-1 0 416,4 0-448,-43 38 192,40-38 0,-1 38-160,-35-38 448,-3 38-608,42 38 128,-43-38 384,1 0-384,3 38 160,-4-38 0,5 38-128,-5-38 352,4 37-480,-3-37 31,-1 0 482,5 38-449,-5-38 192,43 0 32,-4-38-129,-38 38 386,38-38-545,4 38 95,-4-38 354,1 0-354,-1 0 97,39 38 32,-39-38-192,4 0 448,-4 0-544,1 38 128,-1-38 416,4 0-352,-4 38 128,0-38 32,1 38-160,-1-38 384,4 0-384,-4 38-32,0-38 384,1 0-320,2 38 64,-2-38 32,-1 0-32,0 0 256,1 38-352,2-38 0,36 0 352,-38 0-384,-1 38 224,0-38-32,1 0-160,3 37 416,-4 1-448,0-38 0,0 38 416,39 0-416,-35-38 160,-3 38 32,-1-38-128,39 38 352,-39-38-448,0 38 64,4-38 352,35 0-416,-38 38 224,-1-38 0,39 38-160,-39-38 320,0 38-416,4-38 64,-3 38 416,-1-38-512,0 38 288,39-38 32,-35 38-257,-4-38 450,1 38-514,-1-38 65,39 38 449,-39-38-514,4 0 193,35 38 160,-39-38-192,1 0 320,-1 0-448,39 0 96,-35 0 416,35 0-448,-39 38 128,0-39 32,1 1-96,38 0 192,-39 0-256,4 0-64,-4 0 352,0 0-288,1 0 160,-1 38 32,4-38-128,35 0 384,-39-3-512,0 41 64,1-38 352,2 0-320,-2 0 96,-1 0 32,0 0-64,1 0 384,38 0-544,-36-38 96,36 38 448,-38-38-480,38 0 160,0 0 32,-39 38-96,39-38 352,-39 0-512,39 38 64,0-38 480,0 0-512,-35 0 192,35 0 64,0 38-160,-39-38 384,39 0-512,0 38 32,-38-38 384,-1 38-384,39-38 96,-39 38 192,39-38-257,-35 38 450,35-38-513,0 38 127,-39-38 386,39 0-514,0 0 258,0 0 31,0 0-289,0 0 353,0 0-480,0 0 96,0 0 416,0 0-480,0 0 256,0 0 32,0 0-225,0 0 514,0 0-482,0 0 97,0 0 417,0 0-450,0 0 161,0 0 65,0 0-162,0 0 386,0 0-417,0 0-1,0-38 482,0 38-449,0 0 128,0-38 0,0 38-160,0 0 448,0-38-576,0 0 128,39 38 448,-39-38-544,35-38 224,4 38 96,0 0-224,-1-38 448,36 0-576,-35 0 128,38 0 448,-3 3-544,4-41 256,-4 0 160,3 0-320,-3 1 448,-35-1-512,38 38 0,-3-38 480,-35 38-512,38 38 256,-38-38 64,-4 0-256,4 38 448,-1-38-416,1 38-64,-4-38 512,4 0-448,0 38 128,-1-38 32,1 0-160,-4 0 416,4 38-480,0-38 64,-39 38 384,38 0-384,-38 0 128,0 38 64,0-38-224,0 38 544,0 0-288,0 0-32,0 0 32,0 38-352,-38 0 256,-1 0 96,0 0-256,4 38 448,-4 0-512,1 0 96,-40 38 352,4 0-480,-3 38 192,3-38 96,-42 38-96,3 0 160,36-38-416,3 0 224,35-1 416,1-75-544,2 0 256,36 0 160,0-38-480,0-38 416,36-38-128,41 0-128,-38-37 416,73-39-480,-34 0 192,-4-38 160,3 38-320,-3-38 448,-35 76-512,-1 38 96,1 38 384,-39 0-512,0 38 320,0 0 160,0 38-448,-39 38 512,1 0-384,-1 0-64,4 38 448,-43-38-416,40 38 96,-36-38-128,35 38 64,-38 0 384,3 0-544,-4 0 31,4-1 290,36-37-258,-40 38 161,40-76 64,2 38-96,36-76 288,0 0-224,0 0-288,0 0 609,36-38-418,2-38 129,1 0-32,38 0-128,-41 1 321,2-1-450,-38 38-159,0 38 608,39 0-288,-39 0 320,0 0-288,-39 0 32,1 38 224,2 38-352,-2-39 64,-40 39 288,40-38-352,2 38 128,-2 0 64,-1-38-128,0 38 288,-35-38-384,36 35-96,-1-35 448,0 0-288,39 0 192,0-38 64,0 0-288,0 0 512,0-38-416,39-38 32,38 3 320,-38-3-512,-4 0 32,43 38 0,-78-38-481,38 76 577,-38-38-160,0 38 192,0 0 448,0 0-704,-38 38 352,-1 0 64,0 38-128,4-38 288,-4 0-384,1 38-32,-1-41 384,0 41-384,4-38 96,-4 0 0,1 38-225,-1-38 129,0 38-64,4-38 160,-4 0 384,39-38-160,-38 0 577,38 0-449,0 0-384,0-38 321,38-38-322,1 38-63,-4-38 417,4 38-418,0 0 97,-39 0-64,38 0-192,-38 38 192,0 0-225,0 0 257,0 0 257,0 0-898,0 0 897,-38 38-160,38 0-32,-39 0 352,0-38-416,39 38 128,-35 0 256,-4-38-448,39 38 320,0-38 289,0 0-33,0 0 161,0 0-545,0-38-64,0 0 384,39-38-480,-4 38 160,43-38 32,-40 3-128,36-41 352,-35 38-384,38-38-32,-3 38 384,4-37-384,-4-1 160,-36 38 0,40 0-160,-40 0 384,-2 0-416,2 38 32,1 0 384,0 0-384,-4 0 160,-35 0 0,39-38-64,-1 38 353,1 0-385,0 0-33,-4-38 386,4 38-385,-1-38 128,1 38 32,0-38-128,-4 38 352,4-38-384,-1 38-96,1 0 480,-4-38-480,-35 38 288,39 0-64,0-38-192,-1 38 512,36-38-512,-35 38 0,0-38 480,-1 0-480,-3 38 192,4-38 32,0 1-128,0-1 416,-1 38-416,-3-38 64,43 38 289,-78-38-450,39 38 161,-1 0 32,-38 38-160,35 0 385,-35-38-450,0 38 129,0 0 577,0 0-513,0 38 224,0-38-64,-35 38-160,-3 38 352,-1-38-576,0 38 160,-35 38 384,36-39-416,-79 77 96,44 0 64,-40 0-288,-3 38 609,3 38-578,1-38 1,-4 38 513,3-76-418,36 0 129,38-38 33,4-76-162,35 0 322,0-38-578,0 0-255,35-38 1024,4-38-416,38 0 96,-3-76 0,42 0-256,-42-38 448,42 0-384,-3 38-32,-36 0 352,-3 0-352,3 76 128,-42 0 32,4 0-192,0 76 352,-39 0-544,0 0 0,0 0 704,0 38-352,-39 0 64,39 38 32,-39 0-288,4 0 416,-3 0-320,-40 38-128,43 0 288,-42 38-288,-1 0 160,4 0 0,-38 0-96,34 38 448,-34-38-480,34 0 96,1-38 352,3-1-577,35 1 257,1-76 193,38 0-258,0 0 322,0-38-1122,0 0 352,38-38 1026,1-38-546,35 0 130,3-38 31,1 1-193,-4-1 386,3 0-514,-38 38 161,35 0 257,-36 0-322,-38 38 65,39 0 32,-39 38-192,0 0 448,0 0-320,0 38 0,-39 0 384,1 38-384,-1-38 128,4 38 64,-4-38-192,0 38 352,1 0-352,-1-38-32,-35 38 384,35-38-320,1 37 96,-1-37 128,39-38-160,0 0 416,0 0-351,0 0 31,0 0 160,0-38-320,0 0 128,0 1 32,39-39-192,-1 38 512,-38-38-544,78 0 0,-43 0 448,4 0-416,-1-38 128,40 0 64,-43 0-224,42 0 480,-3 0-480,-35 38 0,0-38 480,38 38-480,-42 0 192,4 0 0,0 0-160,-1 38 416,-3-38-448,4 38 64,0-38 320,0 0-288,-1 38 160,-3-38 64,4 0-160,0 0 385,0 39-545,-1-39 31,-3 38 386,4 0-450,-39 0 225,39-38 1,0 38-194,-4 0 514,42 0-578,-77-38 97,39 38 417,-1 0-482,-2-38 193,2 38 65,1 0-226,0-38 482,-1 38-514,-2 0 65,2 0 353,1-38-386,-39 76 161,39-38 32,-39 38-224,0 0 416,0 0-384,0 0-32,0 0 577,-39 38-514,39 0 193,-39 0-32,1 38-128,-36 0 385,35 38-482,-38-38 97,3 38 289,-4 0-322,5 38 161,-5-38 1,39-1-194,-34 39 482,-5-38-417,39 0-97,-34 0 418,34 0-418,0-38 225,0 0 0,39 0-288,-35 0 320,35-38-480,0 0-97,0-38 353,0 0-416,0 0 63,0 0 1,0 0 448,0 0 384,0-38-416,0 38-32,0-38 416,35 38-416,-35-38 192,0 0 128,39 38-224,0-38 384,-39 0-416,39-38 0,-1 38 353,-3 0-417,4-38 160,0 0 32,0 0-160,-1 0 384,-3 0-448,4-38 128,0 38 320,35 0-448,-36 1 160,1 37 32,0-38-224,-1 0 512,-2 0-512,2 38 64,1-38 352,0 38-384,-1 0 160,-2 0 64,2 0-224,1 0 448,0 0-480,-39 0 96,35 0 320,4 0-384,-1 0 160,1-38 96,0 38-256,-4-38 480,4 38-448,-1 0 0,1 0 352,-4-38-416,4 76 256,0-38-32,-39 0-192,38 0 384,-38 38-416,39 0 63,-39-38 290,0 38-514,0 0 225,0 0 320,0 38-224,0 0 417,-39 0-481,39 0 0,-38 0 320,-1 38-352,-35 0 128,35 0 32,1 0-128,-36 0 416,-4 38-448,1 0 0,3-38 384,-3 38-416,-36 0 160,74 0 64,-35 0-192,-3-1 512,38 1-640,1 0 192,-36-38 256,35 38-352,0-38 160,4 0 0,-3 0-192,38 0 448,-39-38-512,39 38 63,-39-76 418,39 38-386,0 0 65,0-38 128,0 0-224,0 0 512,0 0-512,0 0 64,0 0 416,0 0-416,0 0 385,0 0 63,0 0-384,0 0 448,0-38-512,0 0 64,0 0 352,0 0-448,39-38 192,0 38 0,-39-38-160,38 0 448,-3 0-480,4 0 64,0 0 352,0 0-448,-4 0 224,3 0 64,1 0-288,0 38 544,-1-37-512,-2-1 0,2 0 384,1 38-448,0-38 256,-1 38 0,-2 0-224,2-38 544,1 38-544,0 0 128,-4 0 288,-35 0-384,39 0 192,-1 0 32,1 0-256,0 0 544,-4-38-512,4 38 32,-1 0 384,-38 0-384,39 38 128,-4-38 32,-35 0-224,39 0 544,0 0-512,-39 0 32,38 38 384,-38-38-384,39 0 160,-4 0 0,4 0-192,-39 0 481,39 0-450,-1 0 65,1 0 353,-4 0-450,4 0 193,-39-38 1,39 38-194,-1 0 450,-3 0-417,4-38 31,0 38 322,-39 0-386,39 0 194,-1 0-33,-38 0-161,35 0 482,-35 0-481,39 38 63,0-37 322,-39-1-386,0 38 161,39-38 33,-39 38-194,0 0 482,0 0-514,0 0 1,0 0 224,0 0-256,0 0 224,-39 38 64,39 37-224,-39-37 512,0 38-512,4 0 96,-42 0 320,38 38-448,-35-38 256,36 38-64,-40 0-160,4 0 480,-3 0-480,3 0 32,-3-38 384,-1 38-384,4 0 160,-3-38 32,3 38-256,35-38 512,-38 0-448,42 0-32,-4-38 416,0 0-416,1 0 192,2 0 0,36 0-256,-38 0 544,38 0-480,-39 0 0,39-38 320,0 37-416,0-37 160,-39 0 96,39 0-384,0 38 640,0-38-512,-38 38 95,38-38 354,0 38-289,-36-38 96,36 0 160,0 0-224,0 0 640,0 0-448,0 0-128,0 0 289,0-38-450,0 0 225,36 0 33,2-37-290,1 37 578,0-38-577,-1 0 63,-2 38 386,2-38-449,1 0 192,0 0 64,35 0-289,-36 0 610,40 0-545,-43 0 63,42 0 322,-38 0-417,-4 0 192,43 38 64,-40-38-257,1 38 546,35-38-513,-35 38 31,-1 0 386,1 0-449,-4-38 288,4 38 0,0 0-192,-1-38 544,-3 38-544,4-38-64,0 38 448,0 0-416,-1 0 128,-3-38 64,-35 38-320,39 0 640,0 0-480,0-37 0,-4 37 384,3 0-384,1-38 224,0 38-32,35-38-288,-74 38 544,38 0-480,1 0 32,0 0 288,0 0-320,-39 0 128,35 0 64,3 0-320,1 38 705,-39-38-674,39-38 129,-4 38 353,4 0-418,-1 0 193,-38 0 0,39 38-256,-39-38 545,0 38-514,0 0-31,0 0 384,0 0-416,0 0 224,0 0 96,0 0-192,0 0 544,0 0-512,0 0 0,0 0 384,0 0-416,0 0 160,0 0 32,39-38-256,-39 38 609,0 0-610,35-38 65,-35 38 417,39-38-514,-1 0 193,-38 38 0,39-38-256,-39 38 608,0 0-608,0 0 0,0 0 480,0 0-705,0 0 610,0 0 31,0 38-256,-39 0 576,-38 0-576,42 0-32,-43 38 480,1 38-448,-36 0 224,1 0-96,-39 38-256,-4 38 736,3-38-672,40-1 160,-39 39 352,38-76-512,36 38 224,-1-38 96,4-38-320,36 0 512,-1-38-448,39 0 64,0-38 256,0 0-480,39-38 384,-1-38-64,36-38-320,4 38 640,-1-76-544,-3 38 32,-35-38 448,34 38-384,5-37 224,-1 37 32,-42 0-224,4 76 385,-39 0-546,0 38 129,0 0 449,0 0-385,-39 38 32,-34 38 32,34 38-257,-39 0 578,5-1-577,-5 39-65,-34 0 289,34-38-224,4 0 256,-3-38 32,38-38-288,39 0 576,0-38-640,0-38 96,39 0 416,38-76-352,-3 0 160,4 0 0,34-38-192,4 0 576,-42 1-544,42 37 128,-42 0 288,4 0-448,-43 76 192,3 0-64,-38 0-320,0 38 544,0 0-544,0 76 256,-38 0 352,-36 0-448,-4 0 224,5 38 64,34-38-480,-39 37 576,-34 1-609,38 0 65,-3 0 448,-1-38-288,4 0 192,36 0 0,38-38-160,-39-38 480,39 0-800,0 0-385,39 0 1281,-1-38-512,1-38 224,-4 0-96,43 0-288,-40 38 320,-38 0-1249,0 38 96,0 0 640,0 0 161,0 38 224,-38 38 128,-40 0-192,43 0 705,-42 0-513,38 0 0,0 0 288,-35 0-416,74-38 192,-38 0 224,38-38-287,0 0 415,0 0-352,0-38-32,38-38 257,36 0-386,4 0 98,-1-38-33,-3 0-193,42 0 514,-42-38-545,3 38 128,36-37 320,-36 37-352,-3 38 160,4-38-64,-5 76-321,-34 0 482,-39 0-546,39 38 129,-39 0 480,0-38-352,0 38 128,39 0 96,-39 0-320,0-38 576,35 0-480,-35 38 0,38-38 384,-38 0-448,39 0 256,0-38-32,0 38-256,-4 0 608,3 0-544,1 0 64,0 0 320,-39 0-384,35 38 192,-35 0 0,0-38-224,0 38 576,39-38-544,-39 38 160,38-38 385,-38 0-385,0 38 96,39-35-96,-39 35-225,39-38 578,-39 38-481,35-38 0,-35 38 384,0-38-352,0 38 320,0 0 64,0 0-352,0 0 673,0 0-513,0 38-160,-35 0 384,-4 0-480,-38 35 224,38-35 0,-35 38-256,-3 0 640,3 38-672,-4-38 128,5 38 320,-5-38-320,1-38 96,77 0 64,-35 0-224,35-38 672,0 0-640,0 0 64,0-38 385,73-38-514,-34 38 225,0-38 0,0 0-256,34 0 609,-34 0-546,0 38 65,-39 0 385,0 38-514,0 0 193,0 0 32,0 0-320,-39 0 640,0 38-544,1 0 128,-36 38 320,-4 0-448,40 0 192,-36 38 32,-4-38-320,43 0 736,-3-38-608,38 0 32,0-38 384,0 0-768,0 0 351,0 0 450,38 0-386,36-38 514,-35-38-481,35 0-32,-36 0 416,40 0-448,-4 0 192,-36 0 96,40 0-224,-4 0 608,-36 0-704,1 76 32,0-38 416,-39 38-480,35-38 256,-35 38-64,0 0-416,0 0 960,0 0-608,0 38-32,-35 0 384,35 0-480,-39 0 224,39 0 96,-39 0-384,39 0 512,-38 0-416,38 0 32,0-38 384,0 0-512,0 0 31,0 0 161,0 0-96,38-38 672,1 0-640,35 0 64,-35 0 384,-1-38-480,1 76 192,0-38 32,-39 38-384,0 0 512,0 0-897,0 0 994,-39 38-1,0 38-448,-38 0 192,42 0 32,-43 0-256,5 38 608,-44-38-576,79 38 128,-36-38 448,35-38-480,0 0 352,39 0-160,0-38-192,0 0 481,0 0-385,0-38 32,39-38 256,39 38-416,-43-38 192,3 0-32,40 38-256,-39-38 640,-4 38-672,3 38-32,-38 0-1,0 0-512,0 0 1058,-38 76-193,3-38-192,-4 38 672,-39 0-704,40 0 128,-36 0 352,35 0-480,-38 0 192,3 37-32,-4 1-288,5 0 672,-5-38-512,39 0-32,4 0 416,-3 0-512,-1-38 288,39 0 0,0-38-288,0 0 640,0 0-832,0 0 352,0 0 480,39-38-480,-39 0 128,38 0 32,-3 0-192,4-38 544,0 38-448,0-38 0,34 38 288,-34-38-448,0 38 224,0-38 64,-4 38-288,42-37 577,-38 37-546,0-38 65,-4 0 385,42 38-417,-38-38 192,0 38 0,-4 0-192,-35-38 512,38 38-544,1 0 64,-39 0 352,39 0-384,-4 0 192,4 0-32,-1 0-256,-38 0 672,39-38-544,0 38 0,-4 0 448,4 0-576,-1 38 256,-38-38 0,39 0-288,-39 38 608,0 0-480,0-38 0,35 38 384,-35 0-448,0 0 224,39 0 0,-39 0-320,0 0 672,0 0-544,0-38 32,0 38 384,0 0-448,39 0 256,-39 0-64,0 0-224,0-35 608,38 35-544,-38 0 32,39-38 384,-39 38-480,35 0 256,-35 0 32,0-38-320,0 38 640,39 0-608,-39 0 32,0 0 288,0 0-160,0 0 352,-39 38-192,39 0-192,-35-3 512,-42 41-544,38 0 64,-35 0 385,-3 0-482,-36 38 193,-3 0 0,42 0-160,-38 38 641,34-38-673,-34 0 32,34 0 512,1-39-608,42 39 224,-43-38 32,39 0-257,-34 0 642,34 0-673,0 0 192,0 0 192,-34-38-449,34 38 193,-35 0-32,35 0-192,1 0 672,-40-38-512,78 0 128,-35 0 320,35-38-384,0 0 256,0 0-96,0 0-320,0 0 608,0-38-448,35-38 64,4 0 288,0 0-384,38 0 192,-42-38 64,43 0-192,-40 38 512,-3 38-576,-35 0 32,0 0 352,0 38-352,0 38 256,-35 0-128,-3 38-192,-1-38 609,0 38-610,-35 0 97,-3 0 385,38 0-546,-35 0 321,-3 0-64,3 0-288,35 38 576,-38-76-512,42 38 160,-4-76 320,39 0-448,0 0 0,0 0 160,39-76-192,-4 38 576,4-38-480,-1-38 32,36 38 352,-35 0-416,38 0 192,-77 0 0,39 38-320,-39 38 608,0 0-224,-39 38-160,1 0 224,-1 38-320,-35 0 192,35 0 0,1 0-224,-36 0 544,-4 0-512,40 38 96,-36-38 288,35-38-384,0 38 160,1-38 96,38-38-288,0 0 608,0 0-704,0 0 288,38-38 385,1-38-546,35 0 225,-35-38 33,38 38-290,-3-38 706,3 38-737,-38 0 128,-4 38 224,-35 0-513,0 38 129,0 38 384,-35 38-384,-4 0 512,-38 0-352,42 38 32,-43 0 224,1-38-288,3 38 160,35-38 32,-35 38-256,36-38 544,-1-38-480,0 0 192,39-38 64,0-38-352,39 0 384,38-76-192,-41 38-224,41-38 576,-3 0-480,3 38 96,-38 0 288,0 38-416,-4 0 192,-35 38 128,0 0 161,0 0 543,-35 0-928,-4 38 32,0 0 256,1 0-384,-1 0 192,4 38-128,-4-38-96,0 38 384,1-38-1089,38 0-1825,0 0-3685</inkml:trace>
  <inkml:trace contextRef="#ctx0" brushRef="#br0" timeOffset="15997">3490 2323 1185,'-39'38'704,"4"0"-191,35-38-321,-39 38-320,39 0 544,-39 0-384,39-38 321,-38 38 319,38 0 962,0-38-865,0 0 63,0 0-607,0 0 1024,0-38-1217,0 0 32,38-38 224,1 38-352,35-38 224,-35 0 289,-1 0 31,-38 0 577,39 38-993,-4 0-160,-35 38 128,0 0-384,0 0 960,0 0 161,-35 38-801,-4 0 416,39 0-480,-38 0 96,-1 38 192,-35-38-288,35 0 192,39 0 225,-38-38 127,38 0 65,0 0-161,0 0-320,0-38 0,0 0-32,0-38 128,38 38 32,-38 0-96,39 0 609,-39 0-641,0 38 0,0 0 0,39 0-256,-39 38 608,0 0-192,0 0-320,0 38 513,0-38-738,0 38-415,-39 0-546,39 0-1280,-39 0-289,1 38-1025,-36-38 1186,-4 0 3074,40 0 129,2 0 832,-2-38-288,38-38 448,0 38-992,-39-38-417,39 0-160,0 38 864,0-38-447,0 0 63,-39 38 609,39-38-256,-38 38-97,38 0-383,-36 0 95,-2 38 289,-1-39-449,0 39-96,1 0 160,-36 0-256,35 38 160,-35-38-64,36 0 64,-1 0 641,0 0-801,39-38 0,-39 0 128,39 38-192,-35-38 128,35 0-96,0 0-224,0 0 640,-38 38-576,38 0 0,-39-38 352,39 76-352,-39-38 160,0 0-128,4 0 0,-42 38 416,38-38-448,4-38 352,35 38-64,-39-38-256,39-38 320,0 0 0,0 0-480,0 0 704,0 0-416,0 0 352,0 0-31,0 0-257,0 0 160,0 0-160,0 0-128,0 0 544,0 0-576,-38 38 96,38-38 288,0 0-320,0 0 160,0 0-96,0 0-192,0 0 513,0 0-450,0 0 322,0 0 159,0 0-352,0-38 128,0 0-96,0 0-192,0 0 480,0 0-448,38 0 96,-38 0 160,39 0-320,-39 0 256,35 0-96,-35 0-160,39 0 512,0 0-480,-1-38 160,-3 0 96,4 0-160,0 0 192,38 0-128,-42-38-192,4 38 480,39 0-352,-40 0 32,-3 0 160,4 0-224,0 38 160,0 0-32,-4-38-288,-35 38 608,38 0-416,1 0 96,-39 0 289,39-38-257,-1 38 224,-38 0-192,36 0-256,2 1 512,1-1-480,-39-38 128,39 38 64,-1 0-192,-2-38 224,2 38-64,1 0-256,0 0 576,-4-38-512,4 38 128,-1 0 160,1 0-224,0 0 352,-4 0-127,4-38-161,-39 38 480,38-38-544,1 38 96,-4 0 96,4 0-224,-39 38 160,0-38-96,39 38-321,-39 0 610,0 0-674,0 0-127,0 0 287,-39 38-479,39-38 159,-39 38-512,4 0-192,-4 0-257,39 38-1376,-38-38-1443</inkml:trace>
  <inkml:trace contextRef="#ctx0" brushRef="#br0" timeOffset="18097">1291 6118 800,'-39'0'769,"39"0"96,0 0-289,0 0 1506,0 0-64,0 0-1345,-39 0 64,39 0 127,0-38-223,0 38 32,0-38-353,39 0-256,0 0 673,-4 0-513,4-35 192,-1-3-31,40 38-289,-43-38 160,42 0-192,1 0-288,-43 1 672,42-1-512,-38-38 0,-4 38 224,43 0-256,-40 0 256,1 0 33,-4 0-258,4 0 610,0 38-481,-1-38-32,-3 0 160,4 0-256,0 38 256,0-38-192,-1 38-128,-38 0 481,35-38-482,4 38 129,0 0 97,0-38-194,-39 38 226,38 0-97,-38 0-257,35-38 578,4 38-417,0 0 96,-39 0 128,39 0-352,-39 0 384,35 0-288,-35 0-64,38 38 512,-38-38-448,39 0 0,-39 38 256,39-38-320,-39 0 352,38 0-192,-38 0-192,36 38 672,2-38-608,-38 1 128,39-1 160,-39 0-224,39 0 256,-39 38-192,38-38-160,-2 0 545,-36 0-514,38 0 162,1 0 127,0 38-353,-39-38 386,35 0-257,4 0-161,-39 38 546,38-38-546,-38 38 225,0 0 0,39 0-192,-39 0 96,0 0-416,0 0-417,0 0 1409,0 0-608,-39 0 96,1 38 288,38 0-288,-39 38 193,-35-38-161,35 38-225,1 0 417,-36 0-384,35 37 96,-38-37 160,3 38-160,35-38 224,0 38-224,-34-38-32,34 38 320,0-38-320,0 0 160,4 0-32,35 0-32,-38 0 64,-1 0-64,0 0-320,39-38 640,-39 38-416,39-38 160,-35-38 0,35 38-160,0-38 320,0 0-384,0 0 64,0 0 544,0 0-480,0 0 96,0 0 32,0 0-160,0 0 320,0 0-192,0 0-96,0-38 449,0 38-417,35-38 64,-35-38 96,39 38-160,0 0 224,0-38-256,-39 0-128,38 38 512,-3-38-416,4 0 96,0 38 64,0-38-96,-4 38 160,3-38-192,1 0-64,-39 38 416,39-38-384,-1 38 128,-38-38 96,36 38-224,2 0 320,-38 0-288,39 0-96,0-38 480,-39 76-448,38-37 128,-2-1 32,2 0-128,-38 0 256,39 0-224,0 0-192,-39 0 576,35 38-416,-35-38 64,39 38 64,-39-38-128,38 38 256,-38-38-256,39 38-96,-39-38 544,39 0-448,-39 38 160,35-38 65,-35 38-194,0-38 322,39 38-321,-39-38-97,38 38 450,-38-38-353,39 38 32,-39-38 96,35 0-160,-35 38 256,39-38-224,-39 38-96,39-38 448,-39 38-448,38-38 160,-38 38 64,39-38-160,-4 38 256,-35-38-256,39 38-64,-39-38 448,39 0-384,-39 38 64,38-38 96,1 0-192,-4 0 320,-35 0-256,39 0-128,0 0 544,-1 0-512,-3 0 160,-35 0 32,39 0-128,0 0 288,-39 38-320,39-38-64,-39 38 448,0 0-416,0 0 160,0 0 64,0 0-96,0 0 416,0 0-416,0 0-96,-39 38 512,39 0-512,-39 0 160,0-38 128,39 38-224,-35 0 224,-3 38-256,-1-38-32,0 0 449,4 0-482,-4 38 129,1-38 96,-1 0-160,0 38 224,-35-38-256,36 38-64,-1-38 512,39 0-448,-39 0 96,4 0-32,-4 38-96,1-38 256,-1 0-288,4 0-64,-4 0 544,0 0-480,39 0 256,-38 0-32,-1 0-160,39 0 288,-35 0-192,35-38-192,-39 38 544,39-38-512,0 37 160,0-37 128,-39 38-256,39 0 352,0-38-352,-38 38-32,38 0 416,-36 0-352,36 0 96,-38-38 96,38 38-192,-39 0 320,39 0-320,-39 38-65,1-38 514,38 0-449,-36-38 128,36 38 64,0-38-160,0 38 288,0-38-352,0 0-33,0 0 450,0 0-417,0 0 160,0 0 96,0 0-128,0-38 352,0 0-448,36 0 32,-36 0 384,38 0-384,1 0 96,0-38 96,-1 0-192,-2 38 288,2-38-224,1 0-128,0 1 448,-4 37-416,42-38 128,-38 0 64,0 0-160,-4 38 256,4 0-288,-1 0-32,-38 0 448,39 0-416,-4 0 96,-35 0 96,39 0-160,0 0 320,-1 0-352,1-38 32,-4 38 416,4 0-416,-39 0 96,39 0 128,-1 0-256,-38 0 352,39 38-352,-4-38-32,-35 0 448,39 38-384,-39-38 64,39 38 128,-39-38-160,38 0 289,-3 38-354,-35-38-63,39 0 545,-39 0-514,39 0 193,0 0 65,-39 0-194,38 0 386,-3 0-449,-35 38-1,39-38 482,0 0-449,0 0 96,-39 0 128,35 0-224,3 0 352,-38 0-384,39 0-1,0 38 482,-39-38-449,39 0 96,-39 0 96,35 0-160,3 0 352,-38 38-448,39-38 96,0 0 352,-39 1-384,39-1 128,-39 38 96,35-38-224,3 0 384,-38 0-384,39 0-64,0 0 480,-39-38-416,35 38 128,4 0 64,-1 0-192,1 0 384,-39 0-384,39 0-64,-4 0 480,-35 38-416,0 0 128,39-38 64,-39 38-160,0-38 320,38 38-352,-38-38-64,0 38 512,39-38-480,-4 0 160,-35 38 64,39-38-160,-39 38 288,0-38-320,39 38-64,-39 0 512,0-38-448,38 38 128,-38-38 64,0 38-160,39-38 320,-39 38-384,35-38 32,-35 0 352,39 0-352,-39 38 128,39-38 64,-39 0-192,0 38 288,38 0-320,-38-35-129,0 35 578,0 0-513,0 0 159,0 0 65,0 0-160,0 0 385,0 0-386,0 0-31,0 0 545,0 0-578,0 0 97,0 0 256,0 35-256,0-35 513,-38 38-514,-1 0 97,0 38 449,-35 0-449,-3 0 64,3 38 32,-42 0-192,3 38 320,1 0-416,-39 0-129,34 0 161,-34 37-673,39-37-256,-40 38-833,36-76-1729,42 38-4869</inkml:trace>
  <inkml:trace contextRef="#ctx0" brushRef="#br0" timeOffset="22333">228 880 576,'39'38'961,"-39"-38"-128,35 0 192,4 38 1217,-39-38-1473,38 0-481,1 38 0,-39-38 353,35 38-289,4-38-160,-39 38 257,39 0-193,-1 0 641,1 0-513,35 38-160,-35-39 481,38 1-417,-42 38 33,43-38-97,-4 0-160,3 38 416,0-38-480,-3 0 96,4 38 353,-4-38-321,-36 0 128,40 38 32,-4-38-223,3 38 255,-38-38-320,35 0-32,3 0 416,-42 38-352,43-38 64,-1 0 96,-42 0-160,43 0 257,-40 38-385,36-38 32,-35 0 384,0 0-480,34 0 192,-34 0 96,0 0-160,38 0 256,-42 0-352,4 0 32,39 0 352,-43 0-384,3 0 128,1 0 32,38 0-96,-41 0 320,2 38-416,40-38 32,-40 0 416,-2 0-448,41 38 160,-38-38 32,35 38-96,-36-39 320,1 39-480,35-38 96,-35 38 416,-1-38-480,1 38 192,-4-38 64,4 0-192,0 0 416,-1 0-480,36 38 64,-35-38 416,0 0-448,-1 0 160,1 0 64,-4 0-128,4 38 352,0-38-480,-1 0 128,-3 0 320,4 38-384,0-38 192,0 0 32,34 0-160,-34 0 256,0 38-320,0-38 64,34 0 353,-34 0-418,0 38 161,35-38 65,-36 0-161,1 38 384,39-38-448,-43 0 32,3 0 320,1 0-352,35 0 192,-35 38 32,-1-76-192,-38 38 448,39 0-448,0 0 96,35 0 384,-36 0-416,1 0 160,-4-1 33,4 1-225,38 0 448,-38 0-384,-4 0-32,4 0 416,0-38-352,-1 38 32,1 0 64,-4-38-160,4 38 353,0 0-481,-1-38 31,-2 38 482,2-38-545,1 38 256,0-38 0,-1 35-64,-2 3 288,2-38-448,-38 38 96,39-38 384,0 38-448,-39-38 192,38 38 128,-38-38-384,0 0 544,0 0-512,0 0-32,0 0 608,0 0-480,0 0 225,0 0-33,0 0-160,0 0 352,0 0-512,0 0 0,0 0 416,0 0-416,0 0 192,0 0 32,0 0-161,0 0 482,0 0-481,0 0 96,0 0 512,0 0-384,0 0 192,0 0 97,0 0-289,0 0 416,0 0-576,0 0-64,0 0 449,-38 0-450,-1 0 161,0 0 33,1-38-226,-36 0 482,-4 0-610,40 0 97,-36 3 480,-4-3-512,43 0 256,-42 0 0,38 0-192,-35 0 480,35 0-512,-38 0 0,38 0 480,-35 0-448,-3 0 160,3 0 32,-3 1-192,3-39 480,-4 38-512,5 0 32,-5 0 416,1 0-416,42 0 160,-43 0 32,1 0-160,42-38 416,-43 38-480,4 0 32,36-38 416,-40 38-416,4-38 96,-3 38 128,38-38-192,-35 38 384,36-38-416,-1 38 32,0 0 352,4 0-352,-4 0 128,-38 0 64,38 0-192,4 0 416,35 0-480,-39-38 32,1 38 416,-1 0-416,4 0 160,-4 0 32,0 0-160,1 0 384,-1-38-480,4 38 64,-4 0 416,0 0-416,1-38 128,2 38 32,-41 0-192,38 0 416,1-38-512,2 38 31,-41 0 450,38-37-386,-34 37 129,34 0 64,-39 0-160,43-38 448,-42 38-544,-1 0 64,5 0 416,34-38-416,-39 38 192,5 0 32,-5 0-160,43 0 416,-42-38-480,-1 38 64,43 0 320,-42-38-384,3 38 192,-4 0 0,1-38-256,3 38 448,35-38-512,-38 38 63,42 0 353,-4 0-320,0 0 128,1 0 32,38 0-224,-36 38 416,-2-38-512,38 0 159,-39 0 321,0 0-448,1 0 96,2 0 64,-2 0-65,-1 38 386,0-38-482,4 0 129,-4 38 416,39-38-320,-38 38 160,-1-38-32,0 38-96,39-38 352,-35 0-416,-4 38 64,1-38 288,-1 0-320,0 0 160,4 38 0,35-38-160,-39 0 384,1 0-384,-1 0 0,39 1 352,-35-1-384,-4 0 192,1 0 0,38 0-128,-39 0 320,0 0-384,39 0 32,0 0 320,-35 38-352,35-38 128,0 0 64,0 38-192,-39 0 416,39-38-384,0 38-64,0 0 448,0 0-384,-38-38 128,38 38-64,0 0-96,0 0 416,0 0-544,0 0 31,0 0 257,0 0-544,0 0 256,38 0 288,1 0-128,-4 38 416,43 0-448,34 38 128,-35-38 384,75 76-352,-1 0 320,39 37-31,39 39-97,-4 0 128,42 38-512,36 0-32,-36 0-33,-42-38-575,-35 0 63,-38 0-192,-36-38-448,-4 0 159,4-39-319,-42 1-673,4-38-3075</inkml:trace>
  <inkml:trace contextRef="#ctx0" brushRef="#br0" timeOffset="25131">1023 1829 800,'-112'-76'865,"73"38"-224,-35 0 63,35 38-223,-38-38 1345,38 0-481,4 38 0,35-38-256,-39 38-769,39 0-159,0 0-97,39 0-96,35 38 384,3 38 192,75 0-159,-40 38 480,78 0-481,0 0-64,39 38 225,-39-38-577,0 38 192,-4-38-128,-31 0-160,-3 0 512,-40-38-576,1 0 96,3 0 320,-4 0-704,-34-38-97,-40 0-704,-2 0-321,2-38 417,-38 0-160,0 0 1121,-38 0-449,-36 0-384,-4 0 737,4-38 160,-3 0-257,-35-38 577,34 0-448,-34 0-224,-5-38 512,5 38-577,-1-38 385,-3 38 224,4-38-32,-1 38 320,-3-38-448,3 0 96,-38 38 385,35-38-193,-35 0 352,-1 38-95,40 0 191,-40-38-159,36 38-417,-35 0 192,77-38 448,-42 76-191,81-37 224,-4 37-97,1 0-320,38 0 193,-39 38-449,39-38 0,0 38 256,0-38-384,0 38 96,39 0-32,38 0-96,-42 0 608,42 76-63,36-38-1,3 38 545,35 37-545,1 1 65,38 38 31,35 38-512,4-38 417,-1 38-481,1 0 32,-4 0 352,-35 0-64,39 0 193,-1 38-289,36 0-256,-35-1 384,35 1-640,-74 0-1,39-38 193,-78 0-416,39-38 95,-78-38-223,40 0-674,-36 0 33,-42-76-1410,-36 0-3202</inkml:trace>
  <inkml:trace contextRef="#ctx0" brushRef="#br0" timeOffset="26062">2997 3424 544,'0'0'1281,"0"0"-416,39 38-256,35 0 480,3 38 1345,36 0-1281,38 38 64,0 0-672,4 0 159,-4 38-255,39 0-161,0 38 737,-3-38-929,3 38-64,0-38 353,-39 0-674,4-38 321,-81 0 0,38-1-320,-73-75 480,0 38-416,-39-76-288,0 0 576,0 0-417,-39 0-1280,-74-38 608,36-38 704,-74-37 514,-1 37-1058,-38-76 192,39 38 865,0 0-128,0-38 481,-1 38-65,1 0-223,-4-38 415,4 38-383,0-38 159,-1 38 321,40-38-545,-40 0 32,75 38 257,-36 0 63,75 38 481,-1 39-1025,39-1-64,0 38 352,0 0-640,0 0 64,77 0 256,-3 38 96,4 75 801,73-37-705,0 76 128,39 0 289,0 0-545,0 38 96,0-38-32,0 0-288,-38 0 512,-1 0-448,-39-38 0,5-38 449,-44 0-514,5 0 193,-43-38 65,4 0-354,-39-38 546,0 0-450,0 0 161,0 0 321,-74-38-770,-4 0 353,-34-38-32,-4-38-384,-36 0 480,-38-38-577,39-38 257,-39 38 480,39 0-320,0 0 192,-1 0 64,40 38-160,-4 0 512,-36 0-576,40 38 160,34-37 384,4 37-512,-3 0 384,0 0 97,77 38-257,-35 38 512,35 0-832,0 0-224,0 0 448,35 0-32,42 76 384,36 0 96,41 75-159,-2 1 511,73 38-800,4 38-64,-1 0 289,36 38-386,-35-76 129,-78 0 96,39 0-320,-77-76 673,-36 0-610,-38 0-31,-4-76 577,-35 0-578,0-38 321,0 0 129,-74 0-674,-38-76 545,-5-38-416,-73-38 32,0 0 96,-35-76-705,-3 38 192,-1-38 193,39 38 159,77 38 1026,36 76-65,42 38-319,35 38-65,0 0-737,35 0 513,42 38 32,-38-38-224,35 38 513,-35-38-482,-39 0 226,0 0 543,0-38-384,0 0 65,-39-76-193,-74 38-289,36-38 578,-36 38-481,1-37-32,-4-1 352,-36 0-448,40 0 256,-1 0 32,-42 0-192,43 38 608,-1-38-608,-3 0 0,4 38 384,-40-38-384,40-38 128,-43 38-96,42-38-256,1 0 480,-4 38-545,3 0 129,36 38 352,3 0-737,35 1-31,-35 37-1026,35 0-1025,1 0-63,-1 0-3843</inkml:trace>
  <inkml:trace contextRef="#ctx0" brushRef="#br0" timeOffset="27470">151 652 800,'-39'-38'1185,"39"38"-672,0-38 448,0 0 1217,0 38-1121,0 0-833,0-38-320,0 38 576,39 0 225,38 38 768,74 76-191,1 0-417,38 76-97,38 0-191,-2-1-193,2 39 129,1-38-577,-4 0 64,-35 0 256,0-38-448,-39 38 160,4-76 32,-42 38-481,-39-76 97,3 0-673,-38 0-577,-39-38-256,0-38-800,0 0-257</inkml:trace>
  <inkml:trace contextRef="#ctx0" brushRef="#br0" timeOffset="27822">1213 1411 768,'-228'-227'1281,"154"113"-736,-4 38 288,4 0 800,-3 38 33,38 0-577,4 38 256,35 0-768,0 0 191,0 0-671,0 0-194,35 38 770,43 38 192,34 0 64,78 76 352,0-1-640,39 39 255,35 38-703,3 0-65,-3 0 256,42 38-416,-3 0 96,-1 0 0,1 0-224,3-1 480,-81-37-640,4 0-32,-39 0 352,0-38-481,-78 0-255,5-38-578,-44-38-864,-34-38-961,0-38-3875</inkml:trace>
  <inkml:trace contextRef="#ctx0" brushRef="#br0" timeOffset="28318">2958 3197 1185,'229'227'2082,"-39"-75"960,0 0-1504,35 0-353,-35 38-128,39 0-544,0 0 95,-4-38-640,-35 0-32,0 0 352,-39-38-448,39 0-64,-74 0-289,-3 0-736,-36-38 96,-42-1-1473,4 1-1794</inkml:trace>
  <inkml:trace contextRef="#ctx0" brushRef="#br0" timeOffset="28610">3718 4032 224,'-77'-38'1954,"77"0"-513,0 38-961,39 0 161,38 38 1089,36 38-962,38 0-31,0 38 672,78 0-864,-39 38-65,74 38-31,-36-38-673,1 0-97,-4 0-928,-70-38-801,-4 0 128,-77-39-192,-35-37-288</inkml:trace>
  <inkml:trace contextRef="#ctx0" brushRef="#br0" timeOffset="28954">2920 2969 960,'-36'-38'641,"36"38"64,36 0 63,41 38 386,36 38 2049,38 0-1922,4 38-64,31 37-64,4 1-608,39 38 447,0-38-607,-4 38 63,3 0 161,1 0-609,-39 0 224,0-38 64,-39 0-544,-38-38 640,3-38-544,-42 38-32,-35-76 416,-1 38-576,-2-76 224,-36 38 0,0-38-32,0 0 640,-36-38-1601,-80-38 448,42 0 769,-77-38-608,-4 0-65,4-76-544,-39 38 577,77 38 960,1 0-192,34 38 641,40 38-224,38 38-801,0 0-193,0 0 449,38 76-256,40-38 1089,34 76-512,40 0 255,-1 38 321,0 0-705,39 0-31,-35 0-193,-42-38-288,-1-1 640,4-37-608,-42 0 64,4-38 416,-78 0-512,38 0 256,-38-38-64,0 0-161,0 0 802,0 0-929,-77-38-449,0-38 801,-36 0-320,36 0-33,-36-37 257,0 37-64,36 38 833,77 0-481,-39 38-224,39 0 0,0 0-384,39 38 480,38 38 32,-3 0-320,42-1 672,-42 1-608,42 0-64,-42-38 576,4 38-704,-40-38 320,-3-38 64,-35 38-384,0-38 704,0 0-704,0 0-97,-35 0-960,-3 0-32,-40-38 736,-34 0 673,-4-38-192,3 0 384,0 38-480,-3-38 384,4 39 577,73-1-33,39 0-127,0 38-513,0 0-417,0 38 1026,77 37-737,-3-37 256,42 38 481,-42 0-706,42 0 194,-42-38-65,4 0-193,-40 0 514,-2 0-481,-36-38 32,0 0 448,0 0 32,0 0 481,0 0-801,-74-38-448,-4-38 800,-34 0-576,-1 0 0,-42 0 384,43-37-480,-40-1 320,40 38 64,-4-38-256,42 38 320,-4 38 96,5-38-288,34 38 449,0 0-481,0 0 96,39 0 64,-38 38-416,38 0 672,0 0-897,0 0-127,38 0 768,40 38-224,34 38 192,40 38 32,-1-38-352,0 38 672,4-38-640,-4 38 64,-38-39 320,0-37-352,-36 38 128,-38-38-32,-1-38-128,-38 38 288,0-38 160,0 0 257,0 0-129,-77 0-608,0-38 256,-36-38 96,0 0-352,-38-37 608,-4-1-1025,-31-38 289,-4 38 416,0-38-288,0 38 160,39-38 0,-39 38-160,38 0 736,36 38-448,-35-38 160,77 38 97,-3 0-513,-1 0 256,43 38-161,35-38-255,0 38 576,0 38-864,35 0 127,43 0 609,34 76-320,43 0 224,-4 38-128,1 0-416,-1-38 511,-39 0-959,5 0 63,-82-38 929,3 0-193,-38-38 354,0 0 543,0 0-512,-38-38 353,-36 0-705,-4-38 160,5 0 352,-44 0-512,5-38 192,-1 0-32,-38 0-128,35 38 512,3-38-512,-3 38 256,42 0 353,-3 0-545,3 1 288,-3-1 160,38 38-288,4 0 481,-4 38-705,0-38 64,39 38 384,0 0-736,0 0 31,39 0 289,35 38-96,3 38 640,36 38-544,38-1-32,4 1 416,-42 0-544,38-38 288,-74 0 32,-3 0-384,-35-38 800,0-38-672,-39 0 160,0 0 897,0 0-352,-39 0-385,-39-38 96,5-38-512,-40 0 736,-3-38-608,3 38 0,-38-38 192,0 1-481,-4-39-95,4 38 256,38 0-97,-38-38 706,0 38-514,34 38 97,5-38 352,34 38-448,5 0 256,-5 0 0,4 38-288,36-38 512,-1 0-800,0 38-289,4 0-96,-4-38-640,1 38-769,-1 38-1666</inkml:trace>
  <inkml:trace contextRef="#ctx0" brushRef="#br0" timeOffset="31084">872 956 1089,'-39'-38'1793,"4"38"-191,35 0 928,0 0-2498,74 38 1089,3 0 993,75 76-1249,-1 0-32,39-1-96,0 39 95,0 0-287,35 38-385,-74-76-320,39 38 544,-35-38-480,-42 0-64,38 0 384,-74 0-608,36-38 96,-36 38-353,-41-38-897,2-38 1,1 0-1057,-39 0-2788</inkml:trace>
  <inkml:trace contextRef="#ctx0" brushRef="#br0" timeOffset="31575">1593 1260 864,'39'75'1922,"35"1"-224,3 0 1120,36 38-2049,3 0 1089,35 38-833,1 0-64,38 0-289,0 38-575,-1 0 639,1 0-896,36-38 160,2 38 256,-38-38-352,0-1 128,0-37-128,-77 0-288,-1 0 416,-34-38-833,-4-38-512,-36 38-961,1-38-2339</inkml:trace>
  <inkml:trace contextRef="#ctx0" brushRef="#br0" timeOffset="31979">2958 2893 416,'116'76'1185,"-42"0"288,39 0-287,3 0 1920,35 38-1856,1-1-321,-1 1 544,0 38-929,39-38-223,-39 0 287,1 38-640,38-38 128,-35 38-96,-4-38-416,-39 0 448,1 0-1089,-36 0-96,-3-38-288,-74 0-1378,39-38-2274</inkml:trace>
  <inkml:trace contextRef="#ctx0" brushRef="#br0" timeOffset="32345">3528 3159 3010,'-38'-38'1185,"38"38"-640,0 0 256,38 0 256,1 0-192,-4 38 608,43 38-768,34 0 159,4 37 354,36 1-738,-1 0 225,0 0-257,-38 38-384,42-38 577,-4 0-769,0 38-32,-38-38 448,3 0-576,-42-38 223,38 38-255,-34-38-897,-40-38-160,1 0-1538,-39 0-1025,0-38 1025</inkml:trace>
  <inkml:trace contextRef="#ctx0" brushRef="#br0" timeOffset="32765">3908 3614 1825,'225'190'1698,"-70"-76"608,-3 0-608,38 38-481,-39 0-481,39 38 289,0-38-896,-39 0-322,0 0 610,1-38-641,-40 0 192,-34 0 192,-4-38-609,-36-1 834,1-37-1282,-39 0-481,0-38 1,0 0-1249</inkml:trace>
  <inkml:trace contextRef="#ctx0" brushRef="#br0" timeOffset="33013">4971 4678 1281,'0'0'2402,"0"38"-576,74 0-545,3 38-416,-3 0 384,42 38-352,-3-38-96,38 38 416,-35-38-929,-3 0-64,-39 0 64,42-39-544,-78 39 673,36-38-546,-35-38-31,-39 0 256,39 38-480,-39-38 512,0 0-160,-39-38-1281,0 0 384,-35-38-833,-42 1-608,4-39-641,-1 0 769,-3 0 1571,3 0 1630,36 38-734,3 0 1344,35 38-1217,39 38-63,0-38 319,0 38-576,0 0 193,0 0-161,0 0-128,0 0 1793,39 38-95,-4 0-994,43 38 161,-1 0-385,-3 0 65,42 0-225,-42 0-224,3 38 673,-3-38-449,4-38-160,-4 37 257,-36-37-450,1 0 97,0 0-64,-39 0-320,0-38 672,0 0-448,0 0 96,-39 0-448,0-76 31,-35 38 449,-42-37-256,42-39-193,-42 38 834,42 0-385,-42-38 64,81 76 833,-42-38-769,38 38 384,0 0 33,39 0-321,-35 38 352,35-38-480,0 38-160,0 0 192,0 0-448,35 0 576,43 76 193,-1 0-417,-3 0 640,42 38-800,-3-38 128,-1 38 448,-34-38-672,-4-1 320,3 1-32,-38-38-320,-1-38 800,-38 38-800,35-38 256,-35 0 449,0 0-770,-35-38-223,-3 0-65,-1 0 0,-38-37 898,41-1-514,-41 0 129,0 38 577,41-38-289,-2 38-320,-1 0 608,0 0-832,4 0 1024,-4-38-543,1 38-162,-1 0 450,0-38-641,4 38 416,-4 0-320,1 0 64,38 38 448,-39-38-512,39 38 32,0 0 320,0 0-513,0 0 65,0 0 224,0 38-128,39 0 769,38 0-641,-42 38 192,43 0 480,-1 0-319,36 0 95,-39 0 0,3 0-512,0 0 737,-41-38-801,41 38 64,-38-38 480,-1-1-672,-3-37 288,-35 38 128,0-38-577,0 0 770,0 0-513,0 0 31,0 0 129,0 0-1025,-73-38 513,34 1 480,-38-1-513,3-38 513,-4 0-224,4 0 0,-3 0 960,38 38-479,4 38 223,35 0-256,0 0-736,0 0 672,35 0-417,4 38 257,38 0 545,-3 38-417,4 0 352,34 0 33,4 0-546,-42-1 482,4-37-513,-5 38 32,-34-76 352,-39 38-384,39-38 192,-39 0 128,0 0-192,0 0 705,-39 0-1026,0 0 65,-34-38 544,34 0-576,-74-38 160,36 38 128,-36-37-577,36 37 609,-36-38-352,-38 0-192,35 0 608,-35-38-320,-1 0 320,-38 0-192,0 0-513,0-38 417,-38-38-897,3 38-737,-4-38-832,0-38-2371</inkml:trace>
  <inkml:trace contextRef="#ctx0" brushRef="#br0" timeOffset="34919">833 652 320,'-151'-38'865,"112"38"160,-35 0-385,-3 0 705,38 0 834,-35 0-1955,36 0 480,38 0-447,0 38-289,0-38 224,0 76-352,38 0 544,75 0-64,3 38-384,35 38 545,1-38-641,-40 37-353,40-37-192,-36-38-544,-42 0 609,-36 0 576,1-38-353,-39-38-448,0 0-800,0 0 287,0 0 355</inkml:trace>
  <inkml:trace contextRef="#ctx0" brushRef="#br0" timeOffset="35233">492 1070 1057,'-39'0'416,"39"0"-256,0 0-192,0 0 96,39 38 673,38 38-481,-3 0 385,4-1 800,34 1-320,-34 0-576,-4-38 223,3 38-191,-38-38 544,-1-38-833,-2 38 161,-36-38 704,0 0 160,0 0-416,-36 0-673,-2-38-416,-40 0 640,4 0-544,-3-38 96,3 38 320,-42-38-480,42 38 224,35-37-64,-38 37-192,38 0 545,39 0-738,0 38-608,39 38 1089,0 38-192,73-1 192,4 77 0,36-38-320,-40 0 577,4 0-610,-3-38 33,-39 0 128,3 0-417,-38-38 33,0 0-385,-39-38-448,0 0 2082,-39 0-1506,0 0-832,1-38 1056,-36 0 1,-42 0 319,42 0 129,-42-38-897,3 0 225,0 0-2435</inkml:trace>
  <inkml:trace contextRef="#ctx0" brushRef="#br0" timeOffset="35713">151 1184 1249,'-39'-38'1057,"39"38"-160,0 0 31,39 0 1507,0 0-738,38 0-351,-3 76-257,38-1 320,4 1-736,-3 38 191,38 0-415,-35 0-417,-3 0 320,0-38-448,3 0-32,-42 0 320,-36-38-480,1 0 192,-39 0-160,0-38-129,0 0 802,0 0-706,0-38-479,-77-38 415,3 0-512,-4 0-288,4-38-224,-42 38-256,42-38-1282,-42 0-641</inkml:trace>
  <inkml:trace contextRef="#ctx0" brushRef="#br0" timeOffset="36043">302 728 256,'-35'-76'1377,"35"76"-576,-39 0 0,39 0 95,0 0 322,0 0-706,39 0 545,-4 38-160,42 76 608,36-38-384,38 38-352,4 0 96,-4-38-641,1 37 193,38 1-129,-39 0-352,0-38 352,1 38-480,-1-38-193,-74 0-127,-3 0-609,4-38 96,-78 0-641,0 0-1120,0-38 480</inkml:trace>
  <inkml:trace contextRef="#ctx0" brushRef="#br0" timeOffset="36395">721 842 960,'-39'-38'1730,"0"0"-289,39 38 802,0 0-1603,0-38 385,0 38-673,0 0 65,0 0 255,39 0 129,0 0 769,38 38-737,36 38-257,-1 0 193,4 38-577,36 0 32,-40-38-224,40 37-224,-36-37 608,-42 0-576,3 0 32,-3-38 160,-35 0-801,-1 0-96,-38 0-1153,0-38 385,0 0 1729,0 0-1794,-77-38-1761,3 0 672</inkml:trace>
  <inkml:trace contextRef="#ctx0" brushRef="#br0" timeOffset="36719">798 766 992,'-39'-38'1282,"1"0"-450,38 38 1,-39-38 1537,39 38-1441,-39-38-96,39 38 641,0 0-1154,0 0-416,39 0 384,0 38 257,38 0 31,-3 38-192,39 38-319,3 0 479,35-38-544,-38 38-32,38-1 256,-35 1-448,-42-38 128,3-38-96,-38 38-481,-4-76 609,-35 0-833,0 0 705,0 0-417,-35 0-1633,-4-38 769,-38 0-577,-36-38-192</inkml:trace>
  <inkml:trace contextRef="#ctx0" brushRef="#br0" timeOffset="37033">608 576 640,'-39'-76'1121,"1"76"-384,38-38-193,-39 38-159,39-38 383,-39 38 257,39-38-288,0 38 320,0 0-256,0 0-449,0 0 321,39 76 256,38 38 608,-3 0-992,81 38-97,-42-38 449,-1 38-577,40-38 193,-1 37 95,-35-37-608,35 0 577,1 0-737,-40 0 0,4 0 320,-3 0-449,-36-38-31,36 0-288,-74 0-642,34 0-191,-34-38-673,-39-38-128,0 0 1409,0 0-2978</inkml:trace>
  <inkml:trace contextRef="#ctx0" brushRef="#br0" timeOffset="37513">531 728 160,'-78'-76'1601,"43"76"-127,35-38 832,0 38-1441,-39 0 160,39 0-1282,39 0 514,-4 76 607,43 0-415,-1 76-97,36-38 129,-1 38-449,4-39 352,-42 1-608,42 0 96,-42-38 320,-35-38-384,-39 0 160,0-38 224,0 0 96,0 0 0,-39-38-672,-35-38 128,-3 0 480,-36 0-480,36 38 352,3-38-32,35 39-224,1-1 608,-1 38-160,39 0-576,0 0 608,39 75-256,38 1 417,36 38-97,-1 0-192,40 0 513,-1 38-705,4 0-128,35 0 352,-4 38-704,43 0-1410,0 38-2178</inkml:trace>
  <inkml:trace contextRef="#ctx0" brushRef="#br0" timeOffset="38053">2958 3652 640,'303'342'-32,"-148"-228"0,-4 38-384,-77-76 257,3 0 159</inkml:trace>
  <inkml:trace contextRef="#ctx0" brushRef="#br0" timeOffset="38195">3110 3766 640,'0'0'2531,"0"0"1024,38 38-1761,75 0-705,-36 38 288,75 38-801,-40-38-63,4 38-161,36-38-320,-40 0 449,-34 0-577,-5 0-32,5-38 352,-39 0-448,-39-38 127,0 0-191,0 0-224,0 0-321,-39 0-3139,0-38-768,-35 0 2786</inkml:trace>
  <inkml:trace contextRef="#ctx0" brushRef="#br0" timeOffset="38519">2656 3349 1889,'-78'-38'1217,"78"38"-992,39 0 63,0 0 321,35 38 223,3 37 1539,74 1-546,1 38-672,-1 0-320,39 38 96,39 0-609,-39 0-31,73 76-129,-34-38-449,0 38 674,0-38-705,-43 0-289,4-76 0,-39 37-1088,-35-75 159,-42 38-768,-35-38-609,-39-38 225</inkml:trace>
  <inkml:trace contextRef="#ctx0" brushRef="#br0" timeOffset="38855">4401 4602 2017,'0'-38'1025,"0"38"-64,74 0-416,3 38 1921,36 0-1281,42 38-416,31 0-96,-31 0-65,-4 0-544,39 38 289,-39-38-834,-38 0-768,0 0-481,3-38-672,-78 0 352</inkml:trace>
  <inkml:trace contextRef="#ctx0" brushRef="#br0" timeOffset="39891">643 804 672,'-74'-76'2563,"74"76"544,-38-38-1346,38 0-127,-39 38-129,39 0-992,39 0-802,-1 0 1442,75 76-96,38 0-288,1 76 64,38-38-449,0 38 1,38-39-257,-38 1-288,0 38 544,0-38-640,-38 0-289,-1 0-95,-39 0-513,-34-38 128,-4 0-801,-36-38-1473,1-38-897</inkml:trace>
  <inkml:trace contextRef="#ctx0" brushRef="#br0" timeOffset="40603">682 538 1377,'-39'-38'1473,"39"38"-800,0 0 832,0 0-608,0 0-545,0 38 834,78 0-354,-1 0-191,-3 38 736,3 0-704,36 38-289,38 0 193,-38-38-577,3 38 128,35-1-128,-38-37-384,3 38 63,-3 0-960,-36-38-545,-3 0-960,3-38-1410</inkml:trace>
  <inkml:trace contextRef="#ctx0" brushRef="#br0" timeOffset="41031">759 348 736,'0'-38'1506,"0"38"-898,0 0 161,0 0-385,0 0 1122,0 38-97,0 0-800,39 0 352,35 0-481,3 38 32,-3 0 417,4 0-833,-4 0 417,42 38-417,-4-38-224,-34 0 448,34 38-608,-34-38-289,-4-38-31,-36-1-705,1 1 95,-4 0-864,-35-38-672</inkml:trace>
  <inkml:trace contextRef="#ctx0" brushRef="#br0" timeOffset="41429">492 348 928,'-39'-38'1057,"39"38"-288,0 0-192,0 0-673,0 0 160,0 0 320,0 0-64,39 0 1154,38 38-65,-3 38-672,4 38 384,34 0-801,40 0-224,-36 0 224,35 0-448,-38 0 96,3-38-160,-42 0-224,-36-39 352,1 1-609,-39-38-64,0 0 801,0 0-1857,-39 0-1090,1-38 673,-36 1 1795</inkml:trace>
  <inkml:trace contextRef="#ctx0" brushRef="#br0" timeOffset="41704">643 500 2017,'-35'-38'1826,"-4"0"1473,39 38-2466,0 0-801,0 0-224,39 38 1185,35 38-385,3 0-255,-3 38 127,4 0-256,34-38 33,-34 0-225,-4 0-192,-36 0 576,1-38-704,0 0 31,-39-38 225,0 0-160,0 0 352,0-38-128,-39-38-640,0 0 352,-35 0-353,-3 0 97,0 0 255,3 0-608,-4 0 513,4 0 416,36 38 64,-1 0 929,0 38-192,39 0-224,0 0-385,0 0-416,39 38 576,38 38 129,-3 0-321,4 38 352,34 0-543,4 0-33,-42-38 128,39 0-256,-36 0 192,-38-39-193,0 1-223,-39-38 833,0 0-225,0 0-96,-39 0 64,-38-38-352,3-37 128,-4 37-160,4-38-224,-42 38 576,42-38-737,-3 0 225,38 38 576,4 0-192,35 38-64,0 0-128,35 38 256,81 76 737,-3 0-577,38 38 1,1 37 447,38-37-800,0 38 128,0 38-64,38-38-993,-3 38-993,4-38-1729,-39 0-1474</inkml:trace>
  <inkml:trace contextRef="#ctx0" brushRef="#br0" timeOffset="42440">1973 2171 1024,'-38'-38'2082,"38"38"801,0 0-2691,38 38 1666,75 0-192,-1 76-898,43 0-95,-3 38-513,-1-38 96,0 38-191,39-38-482,-39 38 97,39 38-1186,0-39-736,0 39-2114</inkml:trace>
  <inkml:trace contextRef="#ctx0" brushRef="#br0" timeOffset="42964">2276 2057 384,'-78'-76'1153,"43"38"192,35 0 897,0 0-416,0 38-993,0 0-321,0 0-768,35 38 961,43 38 1024,34 38-864,43 38-32,-3 0-128,37 38-737,37 0 640,2 38-672,1 0-96,35-1-64,3 1-737,-42 0-769,4-38-736,-39 0-1089,-39-38 1505</inkml:trace>
  <inkml:trace contextRef="#ctx0" brushRef="#br0" timeOffset="43529">4021 3994 768,'39'38'865,"34"38"-417,44 0 545,-5 38-768,1-38-97,42 38 96,-4 38 0,0-38 96,-38 38-127,38-38-353,-35 38 384,-3-38-673,-36 0-351,-3-39-1923</inkml:trace>
  <inkml:trace contextRef="#ctx0" brushRef="#br0" timeOffset="44210">2730 3538 768,'-35'-38'321,"35"38"159,0 0 97,0 0-577,0 0 96,0 0 64,0 0-192,0 0 672,0 0-383,0 0 127,0 0 1410,35 38-321,3-38-448,1 38-32,38 38-352,-3 0 448,42 0-449,36 0 193,-40 0 32,40 0-449,-1 38-31,39-38-129,-39 0-384,0 0 512,39 0-608,-38 0-128,-36 0-513,-4 0-993,5 0-1409,-44 0-2531</inkml:trace>
  <inkml:trace contextRef="#ctx0" brushRef="#br0" timeOffset="44734">3261 3690 640,'77'0'1185,"36"38"481,3 0-1058,35 76 578,39-38-97,0 38-577,35 0-384,-35 0-352,39 38-1474,-39-38-1377</inkml:trace>
  <inkml:trace contextRef="#ctx0" brushRef="#br0" timeOffset="46488">3338 3652 480,'190'152'705,"-77"-76"288,38 38 224,4-38-1089,31 38 0,4 0-352,-38 0-225,38 0 33,-74-38-1314</inkml:trace>
  <inkml:trace contextRef="#ctx0" brushRef="#br0" timeOffset="46780">4703 4792 32,'0'0'992,"0"0"-543,0 0-33,-38 0 257,38 0-353,-35 0-96,35 0 1,-39 0 255,39 0-31,-39 0-449,39 0 288,-39 0-32,39 0 32,0 0 1666,0 0-1185,0 0-865,0 0 544,0 0-320,0 0 385,39 38 416,0 0-417,35 38 97,42-38-353,-42 38-128,42 0 577,-42 0-481,42 0-32,-42-38 0,3 38-192,-3-38 129,3-1-322,-3 1-255,4 0-353,-40-38-1569,1 38-32,-39-38-2595</inkml:trace>
  <inkml:trace contextRef="#ctx0" brushRef="#br0" timeOffset="47282">4703 5248 1089,'-38'-38'1569,"38"38"-1056,0 0 255,0 38-319,0-38-161,38 38 1570,1 0-1186,0 0 353,0 0-96,34 0-448,5-1 415,-4 1-703,3 38-225,-3-38 448,3 0-544,-3-38 96,-35 38-160,38 0-993,-38-38-929,-39 0-1954</inkml:trace>
  <inkml:trace contextRef="#ctx0" brushRef="#br0" timeOffset="47628">4932 5475 2242,'-39'0'1249,"39"0"-512,0 0 255,0 0 578,0 0-833,39 0-33,0 38-63,-4 0 416,42 0-513,1 0 129,-4 0-160,-36-38-513,36 38 224,4 0-384,-1 0-161,-42 0-63,4-38-833,0 0-417,-39 38-416,0-38-1153</inkml:trace>
  <inkml:trace contextRef="#ctx0" brushRef="#br0" timeOffset="47883">5196 5589 2658,'0'0'1121,"0"0"-640,0 0 415,0 0 834,0 0-1089,39 38 416,-1 0-385,1 0 129,-4 0-224,43 0-481,-40 0 320,36 0-416,-35 0-192,0-38 544,-1 35-704,-38-35-129,39 0-255,-39 0 159,0 0 481,0 0-1730,0 0-2017,-39 0 1056</inkml:trace>
  <inkml:trace contextRef="#ctx0" brushRef="#br0" timeOffset="48144">5273 5703 736,'0'0'673,"0"0"832,0 0-384,39 0-512,-4 38 64,-35-38 384,39 38-705,0 0 288,38-38-543,-42 38-161,4-38 416,-39 38-544,39-38-1,-1 35-575,-38-35-930,0 0 673,0 0-1922</inkml:trace>
  <inkml:trace contextRef="#ctx0" brushRef="#br0" timeOffset="48340">5347 5741 480,'-35'0'1057,"35"-38"-448,0 38-289,0 0-96,0 0 705,0 0 256,35 38 961,4 0-1345,0 0 32,-1 0-737,36-38 64,-35 38-160,0-3-384,-1-35-65,1 0-640,-39 0-609,0 38 257,0-38-577</inkml:trace>
  <inkml:trace contextRef="#ctx0" brushRef="#br0" timeOffset="48564">5386 5741 1985,'-39'0'385,"39"0"448,0 0 512,39 0 641,0 38-1154,-1-38 1,36 38-641,-35 0-63,0 0-322,-1-3-479,1-35-321,-39 0-2242</inkml:trace>
  <inkml:trace contextRef="#ctx0" brushRef="#br0" timeOffset="50329">1935 2399 448,'0'-38'480,"0"0"481,0 38 192,77 0-96,-3 38-480,38 38-417,5 38-448,34-38 32,-39 0-3108</inkml:trace>
  <inkml:trace contextRef="#ctx0" brushRef="#br0" timeOffset="50742">4021 1715 1281,'0'0'704,"0"-38"-223,0 0 544,0 0-96,39 0 1793,-1-38-1376,-3 0-97,-35-38-192,78 39 0,-39-39-929,34 0-128,-34 38 96,39-38-256,-43 38 224,42 0-320,-38 0-321,35 38 833,-36 0-416,-38 0 288,39 0 64,-39 38-256,0-38 289,39 38-257,-39-38-193,0 38 514,0 0-546,39-38 1,-39 38-224,0 0-97,0 0 481,0 0-64,0 0 0,0 0 320,0 0 128,0 0 0,0 0-191,0 38-418,-39 0 257,0 38-320,0-38-65,1 38 610,3 0-386,-4 0 193,0-38 353,0 0-289,1 0 256,38-38-480,0 38-193,0-38 962,0 0-897,0 0 191,0-38 226,38 0-322,-38-38 257,39 38 129,0-38-450,0 38 674,-4-38-417,-35 76-97,0-38 129,0 38-192,0 0 609,0 0-481,0 38-225,-35-38 546,-4 38-578,0 38 321,0-38 96,1 0-224,3 0 256,-4 0-128,0 0-192,39 0 480,-39-38-127,39 0-193,0 0 32,0 0 0,39-76 128,0 38-160,0-38-96,-4 38 480,3 0-480,-38 0 192,39 38 256,-39-38 32,0 38 289,0 0-225,0 0-608,0 0 641,0 0-481,0 0-32,0 0 64,0 0 0,0 0-96,0 0 96,0 0-481,-39 0 962,1 38-1026,38 0-32,-35 0 545,-4 0-160,0 38 288,0-38-96,39 38-224,-35-38 480,-3 0-256,38 0 32,-39 0-256,39-38 0,0 0 192,0 0-224,0 0-65,0 0 770,0 0-769,0 0 159,0-38 322,0 0-386,0 0 257,0 0-64,39 0-160,-39 0 544,38 0-480,-38 0 96,35 0 128,-35 0-224,0 38 256,0 0-160,0 0-160,0 0 609,0 0-417,0 0 160,0 0 32,0 0-128,0 0 192,0 0-320,0 0 0,0 0 384,0 0-416,0 38 32,-35-38 32,35 38-32,-38-38 288,38 38-192,-39-38-192,39 0 609,0 0-449,0 0-128,0 0 352,0 0-320,0 0 256,39-38-192,-1 0-192,-3 0 576,4 0-352,0 0 192,-39 0 225,39-38-129,-4 38-32,3-38-256,1 38-480,-39 38 383,0 0-703,39 0-1,-39 0 577,0 0-577,0 0 1153,0 0-416,0 38-480,0-38 768,-39 38-416,39-38 96,0 0-161,0 38 65,-39-38 384,39 0-256,0 38-64,0-38 545,0 0-610,0 0 161,0 0 225,0 0-129,0 0 160,0 0-64,0 0-256,0 0 576,0-38-416,0 38 193,0-38 255,0 38-256,0 0-63,0 0-257,0 0-289,0 0 513,0 0-864,0 0 1248,0 0-352,0 38-288,0 38 128,-38-38-352,38 76-32,-35-38 192,-43 38-129,39 0-63,-34 38-641,-5-38-1121,39-1-3395</inkml:trace>
  <inkml:trace contextRef="#ctx0" brushRef="#br0" timeOffset="53381">1023 6536 320,'-38'38'961,"38"-38"0,0 0-513,0 0-32,0 38-255,0-38 159,0 0-224,0 0-288,0 0 896,0 0-575,0 0 511,0 0 738,0 0 63,0 0-640,0-38-481,38-38-256,40 0 545,-4-38-898,3 0 193,-3-38 32,42 38-416,-3-35 63,3-41-768,-4 39-3363</inkml:trace>
  <inkml:trace contextRef="#ctx0" brushRef="#br0" timeOffset="53929">985 6498 2210,'0'0'192,"-36"0"-224,36-38 256,0 0 32,36 0 385,2-38 96,40 0-545,34-38 801,-34 0 832,34-35-672,40-41 97,-36 0-930,-4 1-704,1-39-1827,3 38-415,-3 38-737</inkml:trace>
  <inkml:trace contextRef="#ctx0" brushRef="#br0" timeOffset="54349">1481 5928 384,'0'0'2210,"0"0"-1633,0 0 480,0 0-449,0-35 1090,35-3-1090,42-38-704,-38-38 609,35 38-545,3 0 128,-3-37 64,4 37-224,-1-38 160,-3 0-96,3 0-384,36 0 352,-36 0-545,-42 0 129,43 0 31,-1 0-416,-42 0 321,43 38 224,-39-38-577,-4 38-416,3 0-257</inkml:trace>
  <inkml:trace contextRef="#ctx0" brushRef="#br0" timeOffset="54851">2012 5400 1409,'0'0'672,"0"0"161,0-38 352,35-38-480,4 0 1665,38 0-1729,-42-38-289,43 0-96,-1 0-191,-3 0-33,42 0-257,-42-38-351,4 38 223,34-38-543,-35 38-257,36-38-257,0 0 257,-36 0-160</inkml:trace>
  <inkml:trace contextRef="#ctx0" brushRef="#br0" timeOffset="55413">2617 4412 1697,'0'-76'737,"39"38"832,0 0-159,-4-38-1,42-38-929,0 0-223,36-38-97,0 0-416,3 0-673,-4 1-769,1 37-2786</inkml:trace>
  <inkml:trace contextRef="#ctx0" brushRef="#br0" timeOffset="55833">3226 3311 1761,'-39'0'481,"39"0"191,0 0-287,0 0 159,0 0 129,39 0 512,-4-38-320,4 0-545,-1-38-160,40 0 737,-43 0-833,42 0 192,36-76 385,3 38-193,-3-76 225,-1 38-481,4-38-864,-3 76-353,-1-38-1570,5 76-896</inkml:trace>
  <inkml:trace contextRef="#ctx0" brushRef="#br0" timeOffset="56463">3377 3386 1089,'0'0'1153,"0"0"-417,0 0 193,0 0-160,0 0 1089,39-37-289,-39-1-1152,35 0-225,4 0 192,-1 0-288,1-38 128,-4 0-160,43 0-352,-1-38 705,-3 0-546,3 0-31,-3 0-96,4 0-737,-5 0-897,5 0-1889</inkml:trace>
  <inkml:trace contextRef="#ctx0" brushRef="#br0" timeOffset="57146">3261 3349 1057,'77'-76'896,"-38"0"-415,0 0 672,35 0-512,3-38 416,-3 38 1281,3-76-1570,36 38-31,-36-38-449,36 0-512,-1 0 609,-34 0-706,34 38-127,5 0-161,-44 0-800,5 38-737,-39 0-865</inkml:trace>
  <inkml:trace contextRef="#ctx0" brushRef="#br0" timeOffset="57663">3792 2741 608,'39'-38'993,"0"0"-352,-1 0 159,1-38 193,-4 38-512,43-38 1697,-5-38-1730,5 0 33,-1 0-1,-3 0-512,39-38 192,3 0-160,-42 38-192,42-38 576,-4 1-544,-34-1-672,-4 38-1250,3 38-961</inkml:trace>
  <inkml:trace contextRef="#ctx0" brushRef="#br0" timeOffset="59134">759 690 160,'0'-38'256,"0"38"769,0 0-449,0 0-159,0 0 63,0 0-480,0 0 321,0 0-97,0 0-160,0 0 448,0 0-448,39 0 545,-4 0 96,-35 0-193,39 0 577,38 38-480,-41 0-513,80 38 352,-42 38-640,42 0-128,-4 0-641,40 0-3171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22D5-8128-44FC-B678-F92EFA39B96A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FAB26-D5C9-4975-98DA-8CAE0701A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FAB26-D5C9-4975-98DA-8CAE0701AC9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4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97689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1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3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11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6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97227"/>
      </p:ext>
    </p:extLst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78576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5789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858592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11368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430706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75422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17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10386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77800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0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>
    <p:circl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11" Type="http://schemas.openxmlformats.org/officeDocument/2006/relationships/image" Target="../media/image40.jpeg"/><Relationship Id="rId5" Type="http://schemas.openxmlformats.org/officeDocument/2006/relationships/image" Target="../media/image34.gif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6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81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7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29b8b4fb76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86" y="1218550"/>
            <a:ext cx="2294694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ЮЛЯ\Desktop\85a3eff09c5a05e26b579eb9e6870e3c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955" y="1609592"/>
            <a:ext cx="1571604" cy="168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796" y="4147484"/>
            <a:ext cx="1357290" cy="214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802" y="4941168"/>
            <a:ext cx="2675835" cy="175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ЮЛЯ\Desktop\poozren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6739" y="3422272"/>
            <a:ext cx="2776392" cy="218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23814-27E4-5BB8-FE9D-F4C40E9D2F45}"/>
              </a:ext>
            </a:extLst>
          </p:cNvPr>
          <p:cNvSpPr txBox="1"/>
          <p:nvPr/>
        </p:nvSpPr>
        <p:spPr>
          <a:xfrm>
            <a:off x="351319" y="3182726"/>
            <a:ext cx="6501125" cy="320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E7D64-0785-44D3-AC7B-901697F30FDD}"/>
              </a:ext>
            </a:extLst>
          </p:cNvPr>
          <p:cNvSpPr txBox="1"/>
          <p:nvPr/>
        </p:nvSpPr>
        <p:spPr>
          <a:xfrm>
            <a:off x="2339752" y="1835140"/>
            <a:ext cx="52565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ln w="1905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«Профессии»</a:t>
            </a: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8229" y="52066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137" y="2812836"/>
            <a:ext cx="17509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красит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 idx="4294967295"/>
          </p:nvPr>
        </p:nvSpPr>
        <p:spPr>
          <a:xfrm>
            <a:off x="536611" y="108676"/>
            <a:ext cx="8572500" cy="1762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8840F7-1B6A-AF30-6927-EECED885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1" y="1668639"/>
            <a:ext cx="2987260" cy="32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0D606E4-9088-BD11-0126-6C47790B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29" y="2276872"/>
            <a:ext cx="2834860" cy="24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58EE9F-C2D1-B6ED-AEA6-1CA3EACAB9E8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0293142-6EA3-5D05-1EA2-10287002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8AED6D7-9DC0-FD0E-250D-053BA6CF62BA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8E4940-3722-5E02-463E-2F4AB31A7151}"/>
              </a:ext>
            </a:extLst>
          </p:cNvPr>
          <p:cNvSpPr txBox="1"/>
          <p:nvPr/>
        </p:nvSpPr>
        <p:spPr>
          <a:xfrm flipH="1">
            <a:off x="3837439" y="5603489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E848A15-91A0-8296-8DCC-CF075EAC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A24A19-C4DE-8F12-7B0F-8A85573AE6CC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791062E2-B535-87AD-BBBC-AAE137A7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8E386A-50F2-CDF3-23DC-FE7FD6364CAB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7379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2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69" y="58477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 дел на белом свете.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военные идут –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границу берегут.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6597" y="4892188"/>
            <a:ext cx="268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Выполняют упражнение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«кормление птиц».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5312" y="11570"/>
            <a:ext cx="772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Пальчиковая гимнастика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080120"/>
            <a:ext cx="3076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Раз, два, три четыре, пять!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446" y="2414486"/>
            <a:ext cx="3037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швея иглу берет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одежду людям шьёт.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406" y="4999910"/>
            <a:ext cx="3505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Птичница во двор пришла,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Курам зерна принесла.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322" y="3704325"/>
            <a:ext cx="3112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Дворник улицу метет,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Звонко песенку поет.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44231" y="602301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сжимают  пальцы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 одному в кулаки.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25096" y="1290271"/>
            <a:ext cx="3541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Разжимают пальцы по одному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кулаков.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Пальцы «идут» по столу.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03640" y="2455154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Имитируют движение иглой.</a:t>
            </a:r>
          </a:p>
          <a:p>
            <a:pPr lvl="0"/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Кистями рук «подметают» 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стол.</a:t>
            </a:r>
          </a:p>
        </p:txBody>
      </p:sp>
      <p:pic>
        <p:nvPicPr>
          <p:cNvPr id="3076" name="Picture 4" descr="http://www.oreninform.ru/upload/iblock/e9a/8757ad8a8e5a44eae6bb0081e380df3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724" y="542304"/>
            <a:ext cx="2408485" cy="183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www.nv-online.info/get_img?ImageId=778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095" y="3454402"/>
            <a:ext cx="1783617" cy="153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www.top68.ru/sites/default/files/imagecache/310x200/article-images/2012/11/28/top68.ru-stupeni-k-uspekhu-14575.jpg"/>
          <p:cNvPicPr>
            <a:picLocks noChangeAspect="1" noChangeArrowheads="1"/>
          </p:cNvPicPr>
          <p:nvPr/>
        </p:nvPicPr>
        <p:blipFill>
          <a:blip r:embed="rId4" cstate="print"/>
          <a:srcRect l="9755"/>
          <a:stretch>
            <a:fillRect/>
          </a:stretch>
        </p:blipFill>
        <p:spPr bwMode="auto">
          <a:xfrm>
            <a:off x="4427984" y="4784202"/>
            <a:ext cx="1684384" cy="158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6" descr="http://oy10.okis.ru/img/oy10/shit_thumb.jpg">
            <a:extLst>
              <a:ext uri="{FF2B5EF4-FFF2-40B4-BE49-F238E27FC236}">
                <a16:creationId xmlns:a16="http://schemas.microsoft.com/office/drawing/2014/main" id="{08F26366-01C0-3E1C-E8EA-1AE7AE75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0790" y="2271052"/>
            <a:ext cx="1388095" cy="143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pixabay.com/static/uploads/photo/2012/04/18/15/25/people-37335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0416"/>
            <a:ext cx="1973101" cy="2073119"/>
          </a:xfrm>
          <a:prstGeom prst="rect">
            <a:avLst/>
          </a:prstGeom>
          <a:noFill/>
        </p:spPr>
      </p:pic>
      <p:pic>
        <p:nvPicPr>
          <p:cNvPr id="31751" name="Picture 7" descr="http://xn--80aaytng5h.xn--p1ai/sites/arsania.ru/files/mast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553" y="3993097"/>
            <a:ext cx="2189956" cy="2073118"/>
          </a:xfrm>
          <a:prstGeom prst="rect">
            <a:avLst/>
          </a:prstGeom>
          <a:noFill/>
        </p:spPr>
      </p:pic>
      <p:pic>
        <p:nvPicPr>
          <p:cNvPr id="31753" name="Picture 9" descr="http://funforkids.ru/pictures/ruskazka/skazka_26.gif"/>
          <p:cNvPicPr>
            <a:picLocks noChangeAspect="1" noChangeArrowheads="1"/>
          </p:cNvPicPr>
          <p:nvPr/>
        </p:nvPicPr>
        <p:blipFill>
          <a:blip r:embed="rId4" cstate="print"/>
          <a:srcRect r="29461"/>
          <a:stretch>
            <a:fillRect/>
          </a:stretch>
        </p:blipFill>
        <p:spPr bwMode="auto">
          <a:xfrm>
            <a:off x="4347013" y="3876701"/>
            <a:ext cx="1152128" cy="2241524"/>
          </a:xfrm>
          <a:prstGeom prst="rect">
            <a:avLst/>
          </a:prstGeom>
          <a:noFill/>
        </p:spPr>
      </p:pic>
      <p:pic>
        <p:nvPicPr>
          <p:cNvPr id="31755" name="Picture 11" descr="http://mag-school-1.ucoz.ru/12-13/povar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619" y="4287521"/>
            <a:ext cx="1221134" cy="1703440"/>
          </a:xfrm>
          <a:prstGeom prst="rect">
            <a:avLst/>
          </a:prstGeom>
          <a:noFill/>
        </p:spPr>
      </p:pic>
      <p:pic>
        <p:nvPicPr>
          <p:cNvPr id="31757" name="Picture 13" descr="http://ill-777.narod.ru/777magazine3_files/polovnik_sou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7" y="1373173"/>
            <a:ext cx="1296143" cy="134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9" name="Picture 15" descr="http://i34.beon.ru/96/5/2300596/95/100585995/53933f0737a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0043" y="1373173"/>
            <a:ext cx="1296143" cy="1342856"/>
          </a:xfrm>
          <a:prstGeom prst="rect">
            <a:avLst/>
          </a:prstGeom>
          <a:noFill/>
        </p:spPr>
      </p:pic>
      <p:pic>
        <p:nvPicPr>
          <p:cNvPr id="31761" name="Picture 17" descr="http://tudibao.com.br/blog/wp-content/uploads/2012/01/martelo-e-pre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3101" y="1547097"/>
            <a:ext cx="1014723" cy="1170487"/>
          </a:xfrm>
          <a:prstGeom prst="rect">
            <a:avLst/>
          </a:prstGeom>
          <a:noFill/>
        </p:spPr>
      </p:pic>
      <p:pic>
        <p:nvPicPr>
          <p:cNvPr id="31763" name="Picture 19" descr="http://www.clipartpal.com/_thumbs/clarinet_009273_tn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1" y="1642458"/>
            <a:ext cx="1091765" cy="142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65" name="Picture 21" descr="http://pda.fedpress.ru/sites/fedpress/files/nancy/news/zhez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4229" y="1719743"/>
            <a:ext cx="1296143" cy="134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79512" y="6165304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effectLst/>
                <a:latin typeface="Comic Sans MS" pitchFamily="66" charset="0"/>
              </a:rPr>
              <a:t>Художник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0553" y="6365359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effectLst/>
                <a:latin typeface="Comic Sans MS" pitchFamily="66" charset="0"/>
              </a:rPr>
              <a:t>Строитель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6498" y="6165304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effectLst/>
                <a:latin typeface="Comic Sans MS" pitchFamily="66" charset="0"/>
              </a:rPr>
              <a:t>Полицейский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8757" y="6426561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effectLst/>
                <a:latin typeface="Comic Sans MS" pitchFamily="66" charset="0"/>
              </a:rPr>
              <a:t>Повар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4039" y="6165304"/>
            <a:ext cx="172996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effectLst/>
                <a:latin typeface="Comic Sans MS" pitchFamily="66" charset="0"/>
              </a:rPr>
              <a:t>Музыкант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ctrTitle" idx="4294967295"/>
          </p:nvPr>
        </p:nvSpPr>
        <p:spPr>
          <a:xfrm>
            <a:off x="1371600" y="739775"/>
            <a:ext cx="7772400" cy="28733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Назовите профессии людей и найдите предметы, которые понадобятся им для работы.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42A8C06-818E-242A-E488-6D3AC7FC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30" y="4053139"/>
            <a:ext cx="1293778" cy="19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4884 C 0.30538 0.08819 0.5658 0.12754 0.67483 0.14421 C 0.78333 0.16088 0.74115 0.15439 0.69861 0.14814 " pathEditMode="relative" rAng="0" ptsTypes="AAA">
                                      <p:cBhvr>
                                        <p:cTn id="130" dur="2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31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0.02361 0.11319 0.04722 0.22616 0.06111 0.27824 C 0.075 0.33032 0.07917 0.32106 0.08351 0.31204 " pathEditMode="relative" rAng="0" ptsTypes="AAA">
                                      <p:cBhvr>
                                        <p:cTn id="134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C 0.09479 0.11643 0.18958 0.23287 0.23142 0.27639 C 0.27326 0.31991 0.24757 0.26296 0.25086 0.26041 " pathEditMode="relative" rAng="0" ptsTypes="AAA">
                                      <p:cBhvr>
                                        <p:cTn id="138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-0.22413 0.09143 -0.44809 0.18264 -0.53733 0.22847 C -0.62674 0.2743 -0.58125 0.2743 -0.53577 0.2743 " pathEditMode="relative" rAng="0" ptsTypes="AAA">
                                      <p:cBhvr>
                                        <p:cTn id="142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12847 0.08495 -0.25694 0.16991 -0.30746 0.2088 C -0.35799 0.24769 -0.30364 0.2287 -0.30295 0.23264 " pathEditMode="relative" rAng="0" ptsTypes="AAA">
                                      <p:cBhvr>
                                        <p:cTn id="146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s2b.ru/upload/normal/almaty-JMI_vedet_nabor_na_kursy_prepodavateley_etiketa_dlya_svoego_obrazovatelnogo_proekta__208261.jpeg"/>
          <p:cNvPicPr>
            <a:picLocks noChangeAspect="1" noChangeArrowheads="1"/>
          </p:cNvPicPr>
          <p:nvPr/>
        </p:nvPicPr>
        <p:blipFill>
          <a:blip r:embed="rId3" cstate="print"/>
          <a:srcRect l="10080" t="5449" b="8736"/>
          <a:stretch>
            <a:fillRect/>
          </a:stretch>
        </p:blipFill>
        <p:spPr bwMode="auto">
          <a:xfrm>
            <a:off x="0" y="4005064"/>
            <a:ext cx="2625722" cy="240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013.radikal.ru/i323/1201/77/14e7aaa242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861048"/>
            <a:ext cx="1512168" cy="268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900igr.net/datas/chelovek/Professii-4.files/0008-008-Parikmakher.jpg"/>
          <p:cNvPicPr>
            <a:picLocks noChangeAspect="1" noChangeArrowheads="1"/>
          </p:cNvPicPr>
          <p:nvPr/>
        </p:nvPicPr>
        <p:blipFill>
          <a:blip r:embed="rId5" cstate="print"/>
          <a:srcRect l="28350" t="12334" r="27551" b="17667"/>
          <a:stretch>
            <a:fillRect/>
          </a:stretch>
        </p:blipFill>
        <p:spPr bwMode="auto">
          <a:xfrm>
            <a:off x="2771799" y="4005064"/>
            <a:ext cx="2102633" cy="250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img0.liveinternet.ru/images/attach/c/6/90/499/90499710_large_C2118_kop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7" y="4077072"/>
            <a:ext cx="1964809" cy="239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6396335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effectLst/>
                <a:latin typeface="Comic Sans MS" pitchFamily="66" charset="0"/>
              </a:rPr>
              <a:t>Учитель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5722" y="6468815"/>
            <a:ext cx="235352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effectLst/>
                <a:latin typeface="Comic Sans MS" pitchFamily="66" charset="0"/>
              </a:rPr>
              <a:t>Парикмахер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3421" y="6468814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effectLst/>
                <a:latin typeface="Comic Sans MS" pitchFamily="66" charset="0"/>
              </a:rPr>
              <a:t>Портной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40352" y="6396335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effectLst/>
                <a:latin typeface="Comic Sans MS" pitchFamily="66" charset="0"/>
              </a:rPr>
              <a:t>Врач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03F0FB32-23CA-D5FC-101D-33E6BB92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00" y="82599"/>
            <a:ext cx="1964809" cy="28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2CBF0851-3339-6722-B66F-849F3D3A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20" y="720079"/>
            <a:ext cx="201071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14FF59A2-38F0-E091-D968-81E2602F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49" y="101125"/>
            <a:ext cx="1868700" cy="2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7932B0BC-6D22-D509-935C-37F4D044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1" y="823392"/>
            <a:ext cx="2010719" cy="27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1" y="1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«Один – много»</a:t>
            </a:r>
          </a:p>
        </p:txBody>
      </p:sp>
      <p:pic>
        <p:nvPicPr>
          <p:cNvPr id="7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2492896"/>
            <a:ext cx="1944216" cy="2507393"/>
          </a:xfrm>
          <a:prstGeom prst="rect">
            <a:avLst/>
          </a:prstGeom>
          <a:noFill/>
        </p:spPr>
      </p:pic>
      <p:pic>
        <p:nvPicPr>
          <p:cNvPr id="8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92080" y="2276872"/>
            <a:ext cx="1944216" cy="2507393"/>
          </a:xfrm>
          <a:prstGeom prst="rect">
            <a:avLst/>
          </a:prstGeom>
          <a:noFill/>
        </p:spPr>
      </p:pic>
      <p:pic>
        <p:nvPicPr>
          <p:cNvPr id="9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07904" y="3789040"/>
            <a:ext cx="1944216" cy="2507393"/>
          </a:xfrm>
          <a:prstGeom prst="rect">
            <a:avLst/>
          </a:prstGeom>
          <a:noFill/>
        </p:spPr>
      </p:pic>
      <p:pic>
        <p:nvPicPr>
          <p:cNvPr id="10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56" y="980728"/>
            <a:ext cx="1944216" cy="2507393"/>
          </a:xfrm>
          <a:prstGeom prst="rect">
            <a:avLst/>
          </a:prstGeom>
          <a:noFill/>
        </p:spPr>
      </p:pic>
      <p:pic>
        <p:nvPicPr>
          <p:cNvPr id="11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02829" y="3789040"/>
            <a:ext cx="1944216" cy="2507393"/>
          </a:xfrm>
          <a:prstGeom prst="rect">
            <a:avLst/>
          </a:prstGeom>
          <a:noFill/>
        </p:spPr>
      </p:pic>
      <p:pic>
        <p:nvPicPr>
          <p:cNvPr id="12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980728"/>
            <a:ext cx="1944216" cy="25073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7584" y="5085184"/>
            <a:ext cx="1481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Повар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3387" y="631657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Много поваров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619672" cy="2697766"/>
          </a:xfrm>
          <a:prstGeom prst="rect">
            <a:avLst/>
          </a:prstGeom>
          <a:noFill/>
        </p:spPr>
      </p:pic>
      <p:pic>
        <p:nvPicPr>
          <p:cNvPr id="4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36712"/>
            <a:ext cx="1619672" cy="2697766"/>
          </a:xfrm>
          <a:prstGeom prst="rect">
            <a:avLst/>
          </a:prstGeom>
          <a:noFill/>
        </p:spPr>
      </p:pic>
      <p:pic>
        <p:nvPicPr>
          <p:cNvPr id="5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619672" cy="2697766"/>
          </a:xfrm>
          <a:prstGeom prst="rect">
            <a:avLst/>
          </a:prstGeom>
          <a:noFill/>
        </p:spPr>
      </p:pic>
      <p:pic>
        <p:nvPicPr>
          <p:cNvPr id="6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73016"/>
            <a:ext cx="1619672" cy="2697766"/>
          </a:xfrm>
          <a:prstGeom prst="rect">
            <a:avLst/>
          </a:prstGeom>
          <a:noFill/>
        </p:spPr>
      </p:pic>
      <p:pic>
        <p:nvPicPr>
          <p:cNvPr id="7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1619672" cy="2697766"/>
          </a:xfrm>
          <a:prstGeom prst="rect">
            <a:avLst/>
          </a:prstGeom>
          <a:noFill/>
        </p:spPr>
      </p:pic>
      <p:pic>
        <p:nvPicPr>
          <p:cNvPr id="9" name="Picture 8" descr="http://sarahjohnrummage.activerain.com/image_store/uploads/8/9/1/8/2/ar1269307998281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36912"/>
            <a:ext cx="1619672" cy="26977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2924944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Врач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8712" y="6309320"/>
            <a:ext cx="291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Много врачей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868781" cy="2204864"/>
          </a:xfrm>
          <a:prstGeom prst="rect">
            <a:avLst/>
          </a:prstGeom>
          <a:noFill/>
        </p:spPr>
      </p:pic>
      <p:pic>
        <p:nvPicPr>
          <p:cNvPr id="3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2868781" cy="2204864"/>
          </a:xfrm>
          <a:prstGeom prst="rect">
            <a:avLst/>
          </a:prstGeom>
          <a:noFill/>
        </p:spPr>
      </p:pic>
      <p:pic>
        <p:nvPicPr>
          <p:cNvPr id="4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5219" y="4293096"/>
            <a:ext cx="2868781" cy="2204864"/>
          </a:xfrm>
          <a:prstGeom prst="rect">
            <a:avLst/>
          </a:prstGeom>
          <a:noFill/>
        </p:spPr>
      </p:pic>
      <p:pic>
        <p:nvPicPr>
          <p:cNvPr id="5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93096"/>
            <a:ext cx="2868781" cy="2204864"/>
          </a:xfrm>
          <a:prstGeom prst="rect">
            <a:avLst/>
          </a:prstGeom>
          <a:noFill/>
        </p:spPr>
      </p:pic>
      <p:pic>
        <p:nvPicPr>
          <p:cNvPr id="6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2868781" cy="2204864"/>
          </a:xfrm>
          <a:prstGeom prst="rect">
            <a:avLst/>
          </a:prstGeom>
          <a:noFill/>
        </p:spPr>
      </p:pic>
      <p:pic>
        <p:nvPicPr>
          <p:cNvPr id="7" name="Picture 12" descr="http://dl2.glitter-graphics.net/pub/3425/3425832i55yh661c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2868781" cy="22048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1988840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Пилот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5192" y="6345233"/>
            <a:ext cx="325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Много</a:t>
            </a:r>
            <a:r>
              <a:rPr lang="ru-RU" sz="32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пилотов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logoslovo.ru/media/pic_full/2/8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703699"/>
            <a:ext cx="2736304" cy="266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86237" y="3236871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Ножницы</a:t>
            </a:r>
          </a:p>
        </p:txBody>
      </p:sp>
      <p:pic>
        <p:nvPicPr>
          <p:cNvPr id="5126" name="Picture 6" descr="http://xn----8sbykdgecl6a.xn--p1ai/published/publicdata/SHOPERBYSHOP/attachments/SC/products_pictures/11376_big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620688"/>
            <a:ext cx="40928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53478" y="309074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Расческа</a:t>
            </a:r>
          </a:p>
        </p:txBody>
      </p:sp>
      <p:pic>
        <p:nvPicPr>
          <p:cNvPr id="5128" name="Picture 8" descr="http://do.samarskie-roditeli.ru/media/storage/images/2013/02/b3fe93306f72bbc5ee30420f541d35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135" y="3655476"/>
            <a:ext cx="266429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30371" y="6367941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Шампунь </a:t>
            </a:r>
          </a:p>
        </p:txBody>
      </p:sp>
      <p:pic>
        <p:nvPicPr>
          <p:cNvPr id="5130" name="Picture 10" descr="http://www.frimg.ru/upload/iblock/2dc/bint.jpg"/>
          <p:cNvPicPr>
            <a:picLocks noChangeAspect="1" noChangeArrowheads="1"/>
          </p:cNvPicPr>
          <p:nvPr/>
        </p:nvPicPr>
        <p:blipFill>
          <a:blip r:embed="rId5" cstate="print"/>
          <a:srcRect l="9723" t="6123" r="2767" b="16091"/>
          <a:stretch>
            <a:fillRect/>
          </a:stretch>
        </p:blipFill>
        <p:spPr bwMode="auto">
          <a:xfrm>
            <a:off x="5292079" y="3645024"/>
            <a:ext cx="3096344" cy="275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940491" y="6310836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Бинт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3789363"/>
              <a:ext cx="2349500" cy="2390775"/>
            </p14:xfrm>
          </p:contentPart>
        </mc:Choice>
        <mc:Fallback xmlns="">
          <p:pic>
            <p:nvPicPr>
              <p:cNvPr id="51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7807" y="3751403"/>
                <a:ext cx="2425453" cy="246705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EE104E9-DAB1-12CC-D2F2-6FEF37E9B28B}"/>
              </a:ext>
            </a:extLst>
          </p:cNvPr>
          <p:cNvSpPr txBox="1"/>
          <p:nvPr/>
        </p:nvSpPr>
        <p:spPr>
          <a:xfrm>
            <a:off x="1403648" y="159023"/>
            <a:ext cx="6840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2/70/37/70037402_nebole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333" y="476672"/>
            <a:ext cx="25019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299695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Градусник</a:t>
            </a:r>
          </a:p>
        </p:txBody>
      </p:sp>
      <p:pic>
        <p:nvPicPr>
          <p:cNvPr id="3076" name="Picture 4" descr="http://www.alibongo.co.uk/catalog/images/syringe-(spores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25922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2996952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Шприц</a:t>
            </a:r>
          </a:p>
        </p:txBody>
      </p:sp>
      <p:pic>
        <p:nvPicPr>
          <p:cNvPr id="3078" name="Picture 6" descr="http://www.99bdf.com/d/file/p/2008-12-08/8ee847cf6300479b3b4866d886f711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9820" y="3717034"/>
            <a:ext cx="2101798" cy="254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52557" y="6483151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Врач</a:t>
            </a:r>
          </a:p>
        </p:txBody>
      </p:sp>
      <p:pic>
        <p:nvPicPr>
          <p:cNvPr id="3080" name="Picture 8" descr="http://i3.imgbb.ru/img8/0/0/2/002139ab5f6d2d21bcb4ad7095c4dfd8_h.jpg"/>
          <p:cNvPicPr>
            <a:picLocks noChangeAspect="1" noChangeArrowheads="1"/>
          </p:cNvPicPr>
          <p:nvPr/>
        </p:nvPicPr>
        <p:blipFill>
          <a:blip r:embed="rId5" cstate="print"/>
          <a:srcRect t="11941"/>
          <a:stretch>
            <a:fillRect/>
          </a:stretch>
        </p:blipFill>
        <p:spPr bwMode="auto">
          <a:xfrm>
            <a:off x="5076056" y="3645025"/>
            <a:ext cx="1939305" cy="262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98122" y="638829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Вата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8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9820" y="3732088"/>
              <a:ext cx="2349500" cy="2390775"/>
            </p14:xfrm>
          </p:contentPart>
        </mc:Choice>
        <mc:Fallback xmlns="">
          <p:pic>
            <p:nvPicPr>
              <p:cNvPr id="308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1664" y="3694128"/>
                <a:ext cx="2425453" cy="24670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Сад 2\Documents\ЛОгопедия 2018-2019\Презентации Лого 2018-2019\Проофессии\расскажи о профессии.jpg"/>
          <p:cNvPicPr>
            <a:picLocks noChangeAspect="1" noChangeArrowheads="1"/>
          </p:cNvPicPr>
          <p:nvPr/>
        </p:nvPicPr>
        <p:blipFill>
          <a:blip r:embed="rId2"/>
          <a:srcRect r="2343" b="2444"/>
          <a:stretch>
            <a:fillRect/>
          </a:stretch>
        </p:blipFill>
        <p:spPr bwMode="auto">
          <a:xfrm>
            <a:off x="18024" y="0"/>
            <a:ext cx="91259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7704" y="155679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Загадки!!!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6ACD9E-6DBE-83F5-0DC0-B42240BF14A8}"/>
              </a:ext>
            </a:extLst>
          </p:cNvPr>
          <p:cNvSpPr txBox="1"/>
          <p:nvPr/>
        </p:nvSpPr>
        <p:spPr>
          <a:xfrm>
            <a:off x="1223628" y="2669803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16EA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14EBF-0F1A-F870-55B0-F48B17FED214}"/>
              </a:ext>
            </a:extLst>
          </p:cNvPr>
          <p:cNvSpPr txBox="1"/>
          <p:nvPr/>
        </p:nvSpPr>
        <p:spPr>
          <a:xfrm>
            <a:off x="539552" y="-33131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1836C-2813-D7DD-ED2A-BF370505DE87}"/>
              </a:ext>
            </a:extLst>
          </p:cNvPr>
          <p:cNvSpPr txBox="1"/>
          <p:nvPr/>
        </p:nvSpPr>
        <p:spPr>
          <a:xfrm>
            <a:off x="3317640" y="3359426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583D0-1150-E96A-5747-72D52CA2E036}"/>
              </a:ext>
            </a:extLst>
          </p:cNvPr>
          <p:cNvSpPr txBox="1"/>
          <p:nvPr/>
        </p:nvSpPr>
        <p:spPr>
          <a:xfrm>
            <a:off x="5364088" y="2582484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44A759-F6D4-CF46-D158-C6B2D2781023}"/>
              </a:ext>
            </a:extLst>
          </p:cNvPr>
          <p:cNvSpPr txBox="1"/>
          <p:nvPr/>
        </p:nvSpPr>
        <p:spPr>
          <a:xfrm>
            <a:off x="6649347" y="579601"/>
            <a:ext cx="72008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9900" b="1" dirty="0">
                <a:ln w="11430"/>
                <a:solidFill>
                  <a:srgbClr val="F81C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5DF70-83E7-720E-612E-6A8FA1A5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7277299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872232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Скажите, кто так вкусно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Готовит щи капустные,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Пахучие котлеты,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Салаты, винегреты,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Все завтраки, обеды?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7649" y="3478573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Повар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137609"/>
            <a:ext cx="27943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Загадки!!!</a:t>
            </a:r>
          </a:p>
        </p:txBody>
      </p:sp>
      <p:pic>
        <p:nvPicPr>
          <p:cNvPr id="2054" name="Picture 6" descr="http://s017.radikal.ru/i438/1110/a5/d9ce1f692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11133" y="220272"/>
            <a:ext cx="4953353" cy="6161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261573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535" y="836712"/>
            <a:ext cx="427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Причесываю, стригу,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Модную прическу</a:t>
            </a:r>
          </a:p>
          <a:p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Сделать могу.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1535" y="3030778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Парикмахер</a:t>
            </a:r>
          </a:p>
        </p:txBody>
      </p:sp>
      <p:pic>
        <p:nvPicPr>
          <p:cNvPr id="2058" name="Picture 10" descr="http://img4.hostingpics.net/pics/970807coiffeu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7"/>
            <a:ext cx="6570036" cy="5981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20687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Кто у постели больного сидит?</a:t>
            </a:r>
          </a:p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 как лечится, он всем говорит:</a:t>
            </a:r>
          </a:p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Кто болен – он капли</a:t>
            </a:r>
          </a:p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предложит принять,</a:t>
            </a:r>
          </a:p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Тому, кто здоров, - </a:t>
            </a:r>
          </a:p>
          <a:p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разрешит погулять.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9804" y="3067822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Врач</a:t>
            </a:r>
          </a:p>
        </p:txBody>
      </p:sp>
      <p:pic>
        <p:nvPicPr>
          <p:cNvPr id="2" name="Picture 6" descr="http://www.99bdf.com/d/file/p/2008-12-08/8ee847cf6300479b3b4866d886f7115d.jpg">
            <a:extLst>
              <a:ext uri="{FF2B5EF4-FFF2-40B4-BE49-F238E27FC236}">
                <a16:creationId xmlns:a16="http://schemas.microsoft.com/office/drawing/2014/main" id="{FB2A1EE1-D124-DB61-E42F-160DDCE4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16835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869577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4343" y="69904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822958" y="2568714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лечит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 idx="4294967295"/>
          </p:nvPr>
        </p:nvSpPr>
        <p:spPr>
          <a:xfrm>
            <a:off x="590550" y="131787"/>
            <a:ext cx="8572500" cy="1762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18F96D-DED6-E0E5-E6AD-122A6B024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" y="1916832"/>
            <a:ext cx="309905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3155CDE-1D6B-9A90-7E90-E6EB3195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45" y="2568714"/>
            <a:ext cx="2682188" cy="25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FD5C3-38D4-97AE-1AB0-91FF4028E1CF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0A293DF-D282-22C4-7E9C-654E55195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D7614A-0142-1328-0E9A-BF5861E1E9FD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D796C3B-BFAE-2167-15E4-B1C3CF002EAF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24FCD8E1-9116-B999-A0A9-2BC661B6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8A4A5E-E3C2-2BBC-953A-B358CD87EAB8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63E2D07B-1A93-D4FA-83E1-C4E2281B3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CB6945-0561-2652-A407-BA5D9FC1B299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1697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0198" y="52818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173" y="3033254"/>
            <a:ext cx="18889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готовит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ctrTitle" idx="4294967295"/>
          </p:nvPr>
        </p:nvSpPr>
        <p:spPr>
          <a:xfrm>
            <a:off x="590550" y="155557"/>
            <a:ext cx="8572500" cy="1762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6843AE-5BDF-000D-9FA3-E1480AEC0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6"/>
          <a:stretch/>
        </p:blipFill>
        <p:spPr bwMode="auto">
          <a:xfrm>
            <a:off x="5940153" y="2636912"/>
            <a:ext cx="2613297" cy="24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0415BF-ABF8-2515-E1A6-2BE0F6216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060848"/>
            <a:ext cx="2469283" cy="3217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73D6B-C7C1-1D9E-416D-94C0D187BAAB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4118FA2E-6692-2C64-9C67-A1F01F19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8E176D-AEE0-8FE7-0B48-0C0404E268D4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C177E2-0D41-16AC-6FAC-F530BD7C8594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E98238A-76C3-EA9B-4444-1EC9B558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5187B-5CD6-8E7A-FFD1-6A4F0C2D4443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0C90C0C-1345-C396-95E4-D3894B68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8CCFEA-AFA7-4821-9486-C23CAC0426D3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02185" y="74989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137" y="2812836"/>
            <a:ext cx="19345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продает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 idx="4294967295"/>
          </p:nvPr>
        </p:nvSpPr>
        <p:spPr>
          <a:xfrm>
            <a:off x="571499" y="149500"/>
            <a:ext cx="8572500" cy="1762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pic>
        <p:nvPicPr>
          <p:cNvPr id="19" name="Picture 3" descr="C:\Users\Asus\AppData\Local\Temp\Rar$DRa0.043\image2.PNG"/>
          <p:cNvPicPr>
            <a:picLocks noChangeAspect="1" noChangeArrowheads="1"/>
          </p:cNvPicPr>
          <p:nvPr/>
        </p:nvPicPr>
        <p:blipFill>
          <a:blip r:embed="rId2"/>
          <a:srcRect l="5626" t="1549" r="54994" b="53445"/>
          <a:stretch>
            <a:fillRect/>
          </a:stretch>
        </p:blipFill>
        <p:spPr bwMode="auto">
          <a:xfrm>
            <a:off x="971600" y="2429137"/>
            <a:ext cx="1375182" cy="15716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8E595E-0FE0-61B3-740B-7B293C0D4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11" y="2708920"/>
            <a:ext cx="2447921" cy="217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CB647-A572-EF30-EB49-8E40CCB9D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1983301"/>
            <a:ext cx="2881535" cy="31558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F7508-0BB1-55DE-1694-2E2928DE53FD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EEBD567-060E-AD0F-DAB3-E6046C7F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013D5D-B187-6C6F-39AF-D8EB21ADCD82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9241A-E131-8705-CEC5-8C85D0B2FBAC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A4D9CD39-F8C6-6093-C179-5F84ADD9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B0C992-4EE9-238D-A45F-44F02BC4EC81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2ECD85A-7B57-5427-60A8-C59C95ECC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A02540-09CF-5501-160A-8336432D1533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72097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90018" y="472397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что делает?»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57137" y="2812836"/>
            <a:ext cx="182297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тушит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ctrTitle" idx="4294967295"/>
          </p:nvPr>
        </p:nvSpPr>
        <p:spPr>
          <a:xfrm>
            <a:off x="590550" y="98645"/>
            <a:ext cx="8572500" cy="1762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А теперь скажите, что делают люди разных профессий?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5742DFF-9E47-ED30-8D03-D64F1B03A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D90FC652-4756-DC27-F448-011EBAEE4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1" descr="C:\Users\Сад 2\Documents\ЛОгопедия 2018-2019\Презентации Лого 2018-2019\Проофессии\Kartinka_dlya_detey_Pozharnyy_3_28131357.jpg">
            <a:extLst>
              <a:ext uri="{FF2B5EF4-FFF2-40B4-BE49-F238E27FC236}">
                <a16:creationId xmlns:a16="http://schemas.microsoft.com/office/drawing/2014/main" id="{02CCC072-9CD8-806E-EB38-0C7BF300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2786"/>
            <a:ext cx="2684374" cy="3409155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F66A70-6750-D25B-D23F-F0A16F707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574602" cy="31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5A90EC-7744-4E4D-499A-CFF247AE8AFE}"/>
              </a:ext>
            </a:extLst>
          </p:cNvPr>
          <p:cNvSpPr txBox="1"/>
          <p:nvPr/>
        </p:nvSpPr>
        <p:spPr>
          <a:xfrm flipH="1">
            <a:off x="1043608" y="565140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4B434BC-E186-4B42-DEF8-9F006D16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3872" y="6210405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B0AADC-331F-13B8-504A-4E6FE9099929}"/>
              </a:ext>
            </a:extLst>
          </p:cNvPr>
          <p:cNvCxnSpPr/>
          <p:nvPr/>
        </p:nvCxnSpPr>
        <p:spPr>
          <a:xfrm flipV="1">
            <a:off x="1213872" y="5658740"/>
            <a:ext cx="0" cy="5973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E80F78-4F91-CF1F-0D9F-E876B6E80D5E}"/>
              </a:ext>
            </a:extLst>
          </p:cNvPr>
          <p:cNvSpPr txBox="1"/>
          <p:nvPr/>
        </p:nvSpPr>
        <p:spPr>
          <a:xfrm flipH="1">
            <a:off x="3822958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3031C86-B2FF-83E2-2588-0F396E50C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3222" y="6163323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62019E-CB35-55F1-8B21-78E7166149A7}"/>
              </a:ext>
            </a:extLst>
          </p:cNvPr>
          <p:cNvSpPr txBox="1"/>
          <p:nvPr/>
        </p:nvSpPr>
        <p:spPr>
          <a:xfrm flipH="1">
            <a:off x="6704053" y="5658740"/>
            <a:ext cx="14691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22C7243-E7BD-52F7-541B-4EBDBEE8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74317" y="6190388"/>
            <a:ext cx="1128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3CBF3E-D188-5B3D-A56D-914B933BD15D}"/>
              </a:ext>
            </a:extLst>
          </p:cNvPr>
          <p:cNvSpPr txBox="1"/>
          <p:nvPr/>
        </p:nvSpPr>
        <p:spPr>
          <a:xfrm flipH="1">
            <a:off x="8401087" y="5658740"/>
            <a:ext cx="35112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70270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1" grpId="0" animBg="1"/>
      <p:bldP spid="13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2157</TotalTime>
  <Words>314</Words>
  <Application>Microsoft Office PowerPoint</Application>
  <PresentationFormat>Экран (4:3)</PresentationFormat>
  <Paragraphs>100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Garamond</vt:lpstr>
      <vt:lpstr>Georgia</vt:lpstr>
      <vt:lpstr>Segoe Script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теперь скажите, что делают люди разных профессий?</vt:lpstr>
      <vt:lpstr>А теперь скажите, что делают люди разных профессий?</vt:lpstr>
      <vt:lpstr>А теперь скажите, что делают люди разных профессий?</vt:lpstr>
      <vt:lpstr>А теперь скажите, что делают люди разных профессий?</vt:lpstr>
      <vt:lpstr>А теперь скажите, что делают люди разных профессий?</vt:lpstr>
      <vt:lpstr>Презентация PowerPoint</vt:lpstr>
      <vt:lpstr>Назовите профессии людей и найдите предметы, которые понадобятся им для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Ольга Овчаренко</cp:lastModifiedBy>
  <cp:revision>189</cp:revision>
  <cp:lastPrinted>2023-11-10T03:47:05Z</cp:lastPrinted>
  <dcterms:created xsi:type="dcterms:W3CDTF">2014-03-31T11:55:27Z</dcterms:created>
  <dcterms:modified xsi:type="dcterms:W3CDTF">2026-01-11T19:11:25Z</dcterms:modified>
</cp:coreProperties>
</file>