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2.ПЕДИАТР Сатиаджиева Муслимат Минатуллаевна 13 гр.--effiroom.ru">
            <a:hlinkClick r:id="" action="ppaction://media"/>
            <a:extLst>
              <a:ext uri="{FF2B5EF4-FFF2-40B4-BE49-F238E27FC236}">
                <a16:creationId xmlns:a16="http://schemas.microsoft.com/office/drawing/2014/main" id="{DDB81B79-FE0E-0B60-A03F-0278E1822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12</cp:revision>
  <dcterms:created xsi:type="dcterms:W3CDTF">2026-01-25T17:25:01Z</dcterms:created>
  <dcterms:modified xsi:type="dcterms:W3CDTF">2026-01-25T17:38:29Z</dcterms:modified>
</cp:coreProperties>
</file>