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2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8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0443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86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373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35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83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5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7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2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6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2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7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0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6E112-C376-21FA-36E4-B3CF6EF82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693" y="350520"/>
            <a:ext cx="8915399" cy="2262781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ЗАГАДКИ О ПРОФЕССИЯХ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698387-8896-C1A7-E32C-7895EFB0B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8320" y="4744720"/>
            <a:ext cx="3850640" cy="11567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Подготовил:</a:t>
            </a:r>
          </a:p>
          <a:p>
            <a:r>
              <a:rPr lang="ru-RU" dirty="0"/>
              <a:t>учитель-логопед МБДОУ № 313</a:t>
            </a:r>
          </a:p>
          <a:p>
            <a:r>
              <a:rPr lang="ru-RU" dirty="0"/>
              <a:t>Овчаренко О.В.</a:t>
            </a:r>
          </a:p>
        </p:txBody>
      </p:sp>
      <p:pic>
        <p:nvPicPr>
          <p:cNvPr id="26626" name="Picture 2" descr="Picture background">
            <a:extLst>
              <a:ext uri="{FF2B5EF4-FFF2-40B4-BE49-F238E27FC236}">
                <a16:creationId xmlns:a16="http://schemas.microsoft.com/office/drawing/2014/main" id="{43713C6F-BD3A-B9F2-E980-EA90AF8C1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4"/>
          <a:stretch/>
        </p:blipFill>
        <p:spPr bwMode="auto">
          <a:xfrm>
            <a:off x="193040" y="2783840"/>
            <a:ext cx="795528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060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444FE26-1416-D66C-A389-A1D7DDC6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98780"/>
            <a:ext cx="8900160" cy="64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8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2B0DC1B6-FBBC-196C-D450-0BF5D6BDF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909320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06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3D479257-9A1F-2315-1396-49785E7B2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9164320" cy="607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440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F3C74B68-FF0E-E5C6-6386-89D7E3951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8991600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978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C19FAE9E-CE16-C8C2-5E32-DDC52CBD5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40" y="571500"/>
            <a:ext cx="8839200" cy="610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11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8DDDAFC6-F565-9CD6-620A-013F10BB5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9103360" cy="60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66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DC77B9FC-DFA7-427F-E02F-B24AB15C1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8920480" cy="60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853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72EEE5E1-6448-221B-0600-2493F8864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9113520" cy="585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340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018D6399-8DFD-DC2B-DEA5-94E13B2AB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9001760" cy="601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952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AAF583A6-948A-1C27-F46F-7FDBBE7FF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9154160" cy="60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45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EFA3929-E4A7-6F69-4F5A-BBDBBB4F1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080" y="571500"/>
            <a:ext cx="9144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02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1AA78FBD-8939-1D1F-F674-A48276CB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903224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00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E04BB9D6-CB76-97CC-F62C-DFC75E058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907288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679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58EE75B9-617B-FDF5-0837-D02A75064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9093200" cy="60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59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BF08A542-5DD1-7698-06B9-2D96CFB65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9123680" cy="60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6E8B97C7-30B2-B701-8ABC-88C074796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9022080" cy="612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809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D675FC28-33CF-2805-B8CD-80EBB916B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9144000" cy="597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733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2A80C6BA-66C0-1354-E5ED-BE6972A6B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9052560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695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2E97B-3724-2927-BBC9-B0E8703F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764" y="190427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chemeClr val="accent4"/>
                </a:solidFill>
                <a:latin typeface="Bookman Old Style" panose="02050604050505020204" pitchFamily="18" charset="0"/>
              </a:rPr>
              <a:t>СПАСИБО </a:t>
            </a:r>
            <a:br>
              <a:rPr lang="ru-RU" sz="5400" dirty="0">
                <a:solidFill>
                  <a:schemeClr val="accent4"/>
                </a:solidFill>
                <a:latin typeface="Bookman Old Style" panose="02050604050505020204" pitchFamily="18" charset="0"/>
              </a:rPr>
            </a:br>
            <a:r>
              <a:rPr lang="ru-RU" sz="5400" dirty="0">
                <a:solidFill>
                  <a:schemeClr val="accent4"/>
                </a:solidFill>
                <a:latin typeface="Bookman Old Style" panose="020506040505050202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3045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4F3DC0E-5092-36D8-09EA-36189CCD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922528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8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7731013-B996-0CA3-6682-0508F5B68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8971280" cy="63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9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787A0BA-FF24-9FD7-3B74-8BDE65A8E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9245600" cy="60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25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6F0F42C-3B61-C44C-97C8-E1E458601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9357360" cy="614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18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98D94C9-63EC-EE70-5C8C-9A2AE2EC0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9560560" cy="610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459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D308E6E-EE56-6207-86B4-733AB2752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9204960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2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9C3FB61-079C-BEE8-0448-4B604310D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9326880" cy="592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6587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</TotalTime>
  <Words>19</Words>
  <Application>Microsoft Office PowerPoint</Application>
  <PresentationFormat>Широкоэкранный</PresentationFormat>
  <Paragraphs>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Bookman Old Style</vt:lpstr>
      <vt:lpstr>Century Gothic</vt:lpstr>
      <vt:lpstr>Wingdings 3</vt:lpstr>
      <vt:lpstr>Легкий дым</vt:lpstr>
      <vt:lpstr>ЗАГАДКИ О ПРОФЕССИЯХ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Овчаренко</dc:creator>
  <cp:lastModifiedBy>Ольга Овчаренко</cp:lastModifiedBy>
  <cp:revision>1</cp:revision>
  <dcterms:created xsi:type="dcterms:W3CDTF">2026-01-11T17:43:51Z</dcterms:created>
  <dcterms:modified xsi:type="dcterms:W3CDTF">2026-01-11T18:08:58Z</dcterms:modified>
</cp:coreProperties>
</file>