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7" r:id="rId2"/>
    <p:sldId id="305" r:id="rId3"/>
    <p:sldId id="274" r:id="rId4"/>
    <p:sldId id="275" r:id="rId5"/>
    <p:sldId id="276" r:id="rId6"/>
    <p:sldId id="277" r:id="rId7"/>
    <p:sldId id="289" r:id="rId8"/>
    <p:sldId id="278" r:id="rId9"/>
    <p:sldId id="279" r:id="rId10"/>
    <p:sldId id="280" r:id="rId11"/>
    <p:sldId id="258" r:id="rId12"/>
    <p:sldId id="281" r:id="rId13"/>
    <p:sldId id="282" r:id="rId14"/>
    <p:sldId id="291" r:id="rId15"/>
    <p:sldId id="287" r:id="rId16"/>
    <p:sldId id="283" r:id="rId17"/>
    <p:sldId id="284" r:id="rId18"/>
    <p:sldId id="285" r:id="rId19"/>
    <p:sldId id="286" r:id="rId20"/>
    <p:sldId id="288" r:id="rId21"/>
    <p:sldId id="308" r:id="rId22"/>
    <p:sldId id="268" r:id="rId23"/>
    <p:sldId id="292" r:id="rId24"/>
    <p:sldId id="302" r:id="rId25"/>
    <p:sldId id="293" r:id="rId26"/>
    <p:sldId id="301" r:id="rId27"/>
    <p:sldId id="294" r:id="rId28"/>
    <p:sldId id="298" r:id="rId29"/>
    <p:sldId id="299" r:id="rId30"/>
    <p:sldId id="303" r:id="rId31"/>
    <p:sldId id="295" r:id="rId32"/>
    <p:sldId id="296" r:id="rId33"/>
    <p:sldId id="297" r:id="rId34"/>
    <p:sldId id="300" r:id="rId35"/>
    <p:sldId id="309" r:id="rId36"/>
    <p:sldId id="271" r:id="rId37"/>
    <p:sldId id="304" r:id="rId38"/>
    <p:sldId id="270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D6A124"/>
    <a:srgbClr val="A3760C"/>
    <a:srgbClr val="E6E6E6"/>
    <a:srgbClr val="138358"/>
    <a:srgbClr val="49A49F"/>
    <a:srgbClr val="0C524A"/>
    <a:srgbClr val="D5A05B"/>
    <a:srgbClr val="CB9A44"/>
    <a:srgbClr val="CBE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3878" autoAdjust="0"/>
  </p:normalViewPr>
  <p:slideViewPr>
    <p:cSldViewPr snapToGrid="0">
      <p:cViewPr>
        <p:scale>
          <a:sx n="40" d="100"/>
          <a:sy n="40" d="100"/>
        </p:scale>
        <p:origin x="1956" y="468"/>
      </p:cViewPr>
      <p:guideLst>
        <p:guide orient="horz" pos="2296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6606C7-EAE8-4C26-B0F6-CDA2B74B95D2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16446-E7CC-4732-9882-16D0559909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022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11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41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07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19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383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903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5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745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676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25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710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02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16446-E7CC-4732-9882-16D0559909A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9435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37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68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58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90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224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629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263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868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69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60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05F09-326E-43A0-951D-9315751A657C}" type="datetimeFigureOut">
              <a:rPr lang="ru-RU" smtClean="0"/>
              <a:t>05.03.2022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8C2A4-A135-4B64-A206-400F6FF572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7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2.jpeg"/><Relationship Id="rId4" Type="http://schemas.openxmlformats.org/officeDocument/2006/relationships/image" Target="../media/image24.jpe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18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7.jpe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7.jpe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1.jpeg"/><Relationship Id="rId4" Type="http://schemas.microsoft.com/office/2007/relationships/hdphoto" Target="../media/hdphoto10.wdp"/><Relationship Id="rId9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7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microsoft.com/office/2007/relationships/hdphoto" Target="../media/hdphoto3.wdp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6.wdp"/><Relationship Id="rId1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2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1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9C86F0-DCEF-4EBD-9C4A-A56986CDA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31" y="-2097812"/>
            <a:ext cx="12477750" cy="8576247"/>
          </a:xfrm>
          <a:prstGeom prst="rect">
            <a:avLst/>
          </a:prstGeom>
        </p:spPr>
      </p:pic>
      <p:pic>
        <p:nvPicPr>
          <p:cNvPr id="1030" name="Picture 6" descr="https://png.pngtree.com/back_origin_pic/00/07/37/7cef8f9e538d77061c100f6f3d0629ed.jpg">
            <a:extLst>
              <a:ext uri="{FF2B5EF4-FFF2-40B4-BE49-F238E27FC236}">
                <a16:creationId xmlns:a16="http://schemas.microsoft.com/office/drawing/2014/main" id="{A06C6798-C4F2-49CD-AC2A-16D920F73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56" b="97111" l="8125" r="98854">
                        <a14:foregroundMark x1="7500" y1="41667" x2="8073" y2="53222"/>
                        <a14:foregroundMark x1="8073" y1="53222" x2="18385" y2="83667"/>
                        <a14:foregroundMark x1="18385" y1="83667" x2="21406" y2="87556"/>
                        <a14:foregroundMark x1="21406" y1="87556" x2="38698" y2="94111"/>
                        <a14:foregroundMark x1="38698" y1="94111" x2="47292" y2="94111"/>
                        <a14:foregroundMark x1="47292" y1="94111" x2="58021" y2="92667"/>
                        <a14:foregroundMark x1="58021" y1="92667" x2="85052" y2="72000"/>
                        <a14:foregroundMark x1="85052" y1="72000" x2="88333" y2="63333"/>
                        <a14:foregroundMark x1="88333" y1="63333" x2="91771" y2="35444"/>
                        <a14:foregroundMark x1="91771" y1="35444" x2="91094" y2="31556"/>
                        <a14:foregroundMark x1="8177" y1="28889" x2="16771" y2="46333"/>
                        <a14:foregroundMark x1="91094" y1="20556" x2="97083" y2="45889"/>
                        <a14:foregroundMark x1="60469" y1="25889" x2="63438" y2="25889"/>
                        <a14:foregroundMark x1="63438" y1="25889" x2="66354" y2="27556"/>
                        <a14:foregroundMark x1="66354" y1="27556" x2="79427" y2="29667"/>
                        <a14:foregroundMark x1="71458" y1="85556" x2="83906" y2="76667"/>
                        <a14:foregroundMark x1="83906" y1="76667" x2="85156" y2="74333"/>
                        <a14:foregroundMark x1="73802" y1="91111" x2="79115" y2="89333"/>
                        <a14:foregroundMark x1="79115" y1="89333" x2="84948" y2="78667"/>
                        <a14:foregroundMark x1="84948" y1="78667" x2="84948" y2="78667"/>
                        <a14:foregroundMark x1="10052" y1="80556" x2="10469" y2="87556"/>
                        <a14:foregroundMark x1="10469" y1="87556" x2="13698" y2="92778"/>
                        <a14:foregroundMark x1="13698" y1="92778" x2="26927" y2="97222"/>
                        <a14:foregroundMark x1="26927" y1="97222" x2="28594" y2="97111"/>
                        <a14:foregroundMark x1="98854" y1="60667" x2="95313" y2="89556"/>
                        <a14:foregroundMark x1="94427" y1="61889" x2="96823" y2="90222"/>
                        <a14:foregroundMark x1="96823" y1="90222" x2="95156" y2="95111"/>
                        <a14:foregroundMark x1="95156" y1="95111" x2="93750" y2="95889"/>
                        <a14:foregroundMark x1="89479" y1="24333" x2="87604" y2="2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6"/>
          <a:stretch/>
        </p:blipFill>
        <p:spPr bwMode="auto">
          <a:xfrm>
            <a:off x="-2807430" y="333843"/>
            <a:ext cx="16256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9F5E6B-5A1F-4D8E-96DC-94AD1826E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8800" l="5323" r="98953">
                        <a14:foregroundMark x1="10559" y1="89843" x2="22426" y2="69200"/>
                        <a14:foregroundMark x1="91972" y1="88000" x2="94328" y2="88000"/>
                        <a14:foregroundMark x1="89616" y1="66400" x2="89354" y2="58400"/>
                        <a14:foregroundMark x1="97208" y1="94800" x2="98953" y2="96000"/>
                        <a14:foregroundMark x1="45637" y1="18000" x2="47033" y2="11200"/>
                        <a14:foregroundMark x1="57330" y1="10000" x2="58813" y2="8800"/>
                        <a14:foregroundMark x1="62653" y1="66400" x2="65881" y2="46400"/>
                        <a14:foregroundMark x1="71117" y1="40800" x2="74607" y2="30400"/>
                        <a14:foregroundMark x1="69634" y1="43600" x2="74607" y2="34400"/>
                        <a14:foregroundMark x1="73473" y1="49200" x2="69372" y2="31600"/>
                        <a14:foregroundMark x1="55846" y1="58400" x2="38831" y2="27600"/>
                        <a14:foregroundMark x1="13874" y1="59600" x2="23298" y2="28800"/>
                        <a14:foregroundMark x1="23298" y1="28800" x2="24171" y2="28800"/>
                        <a14:foregroundMark x1="30628" y1="14000" x2="32373" y2="7200"/>
                        <a14:foregroundMark x1="56719" y1="10000" x2="59948" y2="3200"/>
                        <a14:foregroundMark x1="55585" y1="49200" x2="48168" y2="82800"/>
                        <a14:foregroundMark x1="48168" y1="82800" x2="36824" y2="82800"/>
                        <a14:foregroundMark x1="54101" y1="61200" x2="54974" y2="39600"/>
                        <a14:backgroundMark x1="6545" y1="98800" x2="10122" y2="93600"/>
                        <a14:backgroundMark x1="7155" y1="94800" x2="3316" y2="9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504"/>
          <a:stretch/>
        </p:blipFill>
        <p:spPr>
          <a:xfrm flipH="1">
            <a:off x="-2154343" y="186031"/>
            <a:ext cx="4553600" cy="1540192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EE7E5EE1-0F40-4EA0-841A-19340F79FA66}"/>
              </a:ext>
            </a:extLst>
          </p:cNvPr>
          <p:cNvSpPr/>
          <p:nvPr/>
        </p:nvSpPr>
        <p:spPr>
          <a:xfrm rot="370349">
            <a:off x="830167" y="2395011"/>
            <a:ext cx="7982857" cy="1872343"/>
          </a:xfrm>
          <a:custGeom>
            <a:avLst/>
            <a:gdLst>
              <a:gd name="connsiteX0" fmla="*/ 0 w 7982857"/>
              <a:gd name="connsiteY0" fmla="*/ 0 h 1872343"/>
              <a:gd name="connsiteX1" fmla="*/ 1611085 w 7982857"/>
              <a:gd name="connsiteY1" fmla="*/ 14515 h 1872343"/>
              <a:gd name="connsiteX2" fmla="*/ 1683657 w 7982857"/>
              <a:gd name="connsiteY2" fmla="*/ 29029 h 1872343"/>
              <a:gd name="connsiteX3" fmla="*/ 1799771 w 7982857"/>
              <a:gd name="connsiteY3" fmla="*/ 43543 h 1872343"/>
              <a:gd name="connsiteX4" fmla="*/ 1872342 w 7982857"/>
              <a:gd name="connsiteY4" fmla="*/ 58058 h 1872343"/>
              <a:gd name="connsiteX5" fmla="*/ 2322285 w 7982857"/>
              <a:gd name="connsiteY5" fmla="*/ 72572 h 1872343"/>
              <a:gd name="connsiteX6" fmla="*/ 2423885 w 7982857"/>
              <a:gd name="connsiteY6" fmla="*/ 87086 h 1872343"/>
              <a:gd name="connsiteX7" fmla="*/ 2467428 w 7982857"/>
              <a:gd name="connsiteY7" fmla="*/ 101600 h 1872343"/>
              <a:gd name="connsiteX8" fmla="*/ 2554514 w 7982857"/>
              <a:gd name="connsiteY8" fmla="*/ 116115 h 1872343"/>
              <a:gd name="connsiteX9" fmla="*/ 2627085 w 7982857"/>
              <a:gd name="connsiteY9" fmla="*/ 130629 h 1872343"/>
              <a:gd name="connsiteX10" fmla="*/ 2685142 w 7982857"/>
              <a:gd name="connsiteY10" fmla="*/ 145143 h 1872343"/>
              <a:gd name="connsiteX11" fmla="*/ 2786742 w 7982857"/>
              <a:gd name="connsiteY11" fmla="*/ 174172 h 1872343"/>
              <a:gd name="connsiteX12" fmla="*/ 2946400 w 7982857"/>
              <a:gd name="connsiteY12" fmla="*/ 203200 h 1872343"/>
              <a:gd name="connsiteX13" fmla="*/ 3193142 w 7982857"/>
              <a:gd name="connsiteY13" fmla="*/ 246743 h 1872343"/>
              <a:gd name="connsiteX14" fmla="*/ 3309257 w 7982857"/>
              <a:gd name="connsiteY14" fmla="*/ 304800 h 1872343"/>
              <a:gd name="connsiteX15" fmla="*/ 3454400 w 7982857"/>
              <a:gd name="connsiteY15" fmla="*/ 362858 h 1872343"/>
              <a:gd name="connsiteX16" fmla="*/ 3541485 w 7982857"/>
              <a:gd name="connsiteY16" fmla="*/ 435429 h 1872343"/>
              <a:gd name="connsiteX17" fmla="*/ 3643085 w 7982857"/>
              <a:gd name="connsiteY17" fmla="*/ 478972 h 1872343"/>
              <a:gd name="connsiteX18" fmla="*/ 3730171 w 7982857"/>
              <a:gd name="connsiteY18" fmla="*/ 551543 h 1872343"/>
              <a:gd name="connsiteX19" fmla="*/ 3817257 w 7982857"/>
              <a:gd name="connsiteY19" fmla="*/ 624115 h 1872343"/>
              <a:gd name="connsiteX20" fmla="*/ 3831771 w 7982857"/>
              <a:gd name="connsiteY20" fmla="*/ 667658 h 1872343"/>
              <a:gd name="connsiteX21" fmla="*/ 3889828 w 7982857"/>
              <a:gd name="connsiteY21" fmla="*/ 769258 h 1872343"/>
              <a:gd name="connsiteX22" fmla="*/ 3976914 w 7982857"/>
              <a:gd name="connsiteY22" fmla="*/ 885372 h 1872343"/>
              <a:gd name="connsiteX23" fmla="*/ 4020457 w 7982857"/>
              <a:gd name="connsiteY23" fmla="*/ 986972 h 1872343"/>
              <a:gd name="connsiteX24" fmla="*/ 4151085 w 7982857"/>
              <a:gd name="connsiteY24" fmla="*/ 1190172 h 1872343"/>
              <a:gd name="connsiteX25" fmla="*/ 4238171 w 7982857"/>
              <a:gd name="connsiteY25" fmla="*/ 1335315 h 1872343"/>
              <a:gd name="connsiteX26" fmla="*/ 4281714 w 7982857"/>
              <a:gd name="connsiteY26" fmla="*/ 1393372 h 1872343"/>
              <a:gd name="connsiteX27" fmla="*/ 4397828 w 7982857"/>
              <a:gd name="connsiteY27" fmla="*/ 1509486 h 1872343"/>
              <a:gd name="connsiteX28" fmla="*/ 4455885 w 7982857"/>
              <a:gd name="connsiteY28" fmla="*/ 1538515 h 1872343"/>
              <a:gd name="connsiteX29" fmla="*/ 4528457 w 7982857"/>
              <a:gd name="connsiteY29" fmla="*/ 1582058 h 1872343"/>
              <a:gd name="connsiteX30" fmla="*/ 4572000 w 7982857"/>
              <a:gd name="connsiteY30" fmla="*/ 1611086 h 1872343"/>
              <a:gd name="connsiteX31" fmla="*/ 4615542 w 7982857"/>
              <a:gd name="connsiteY31" fmla="*/ 1625600 h 1872343"/>
              <a:gd name="connsiteX32" fmla="*/ 4659085 w 7982857"/>
              <a:gd name="connsiteY32" fmla="*/ 1669143 h 1872343"/>
              <a:gd name="connsiteX33" fmla="*/ 4789714 w 7982857"/>
              <a:gd name="connsiteY33" fmla="*/ 1712686 h 1872343"/>
              <a:gd name="connsiteX34" fmla="*/ 4847771 w 7982857"/>
              <a:gd name="connsiteY34" fmla="*/ 1741715 h 1872343"/>
              <a:gd name="connsiteX35" fmla="*/ 4934857 w 7982857"/>
              <a:gd name="connsiteY35" fmla="*/ 1770743 h 1872343"/>
              <a:gd name="connsiteX36" fmla="*/ 5021942 w 7982857"/>
              <a:gd name="connsiteY36" fmla="*/ 1799772 h 1872343"/>
              <a:gd name="connsiteX37" fmla="*/ 5065485 w 7982857"/>
              <a:gd name="connsiteY37" fmla="*/ 1814286 h 1872343"/>
              <a:gd name="connsiteX38" fmla="*/ 5109028 w 7982857"/>
              <a:gd name="connsiteY38" fmla="*/ 1828800 h 1872343"/>
              <a:gd name="connsiteX39" fmla="*/ 5239657 w 7982857"/>
              <a:gd name="connsiteY39" fmla="*/ 1843315 h 1872343"/>
              <a:gd name="connsiteX40" fmla="*/ 5399314 w 7982857"/>
              <a:gd name="connsiteY40" fmla="*/ 1872343 h 1872343"/>
              <a:gd name="connsiteX41" fmla="*/ 6749142 w 7982857"/>
              <a:gd name="connsiteY41" fmla="*/ 1857829 h 1872343"/>
              <a:gd name="connsiteX42" fmla="*/ 6937828 w 7982857"/>
              <a:gd name="connsiteY42" fmla="*/ 1814286 h 1872343"/>
              <a:gd name="connsiteX43" fmla="*/ 6995885 w 7982857"/>
              <a:gd name="connsiteY43" fmla="*/ 1799772 h 1872343"/>
              <a:gd name="connsiteX44" fmla="*/ 7126514 w 7982857"/>
              <a:gd name="connsiteY44" fmla="*/ 1770743 h 1872343"/>
              <a:gd name="connsiteX45" fmla="*/ 7199085 w 7982857"/>
              <a:gd name="connsiteY45" fmla="*/ 1741715 h 1872343"/>
              <a:gd name="connsiteX46" fmla="*/ 7315200 w 7982857"/>
              <a:gd name="connsiteY46" fmla="*/ 1683658 h 1872343"/>
              <a:gd name="connsiteX47" fmla="*/ 7431314 w 7982857"/>
              <a:gd name="connsiteY47" fmla="*/ 1640115 h 1872343"/>
              <a:gd name="connsiteX48" fmla="*/ 7489371 w 7982857"/>
              <a:gd name="connsiteY48" fmla="*/ 1625600 h 1872343"/>
              <a:gd name="connsiteX49" fmla="*/ 7576457 w 7982857"/>
              <a:gd name="connsiteY49" fmla="*/ 1582058 h 1872343"/>
              <a:gd name="connsiteX50" fmla="*/ 7620000 w 7982857"/>
              <a:gd name="connsiteY50" fmla="*/ 1553029 h 1872343"/>
              <a:gd name="connsiteX51" fmla="*/ 7663542 w 7982857"/>
              <a:gd name="connsiteY51" fmla="*/ 1538515 h 1872343"/>
              <a:gd name="connsiteX52" fmla="*/ 7721600 w 7982857"/>
              <a:gd name="connsiteY52" fmla="*/ 1509486 h 1872343"/>
              <a:gd name="connsiteX53" fmla="*/ 7823200 w 7982857"/>
              <a:gd name="connsiteY53" fmla="*/ 1436915 h 1872343"/>
              <a:gd name="connsiteX54" fmla="*/ 7910285 w 7982857"/>
              <a:gd name="connsiteY54" fmla="*/ 1378858 h 1872343"/>
              <a:gd name="connsiteX55" fmla="*/ 7953828 w 7982857"/>
              <a:gd name="connsiteY55" fmla="*/ 1349829 h 1872343"/>
              <a:gd name="connsiteX56" fmla="*/ 7982857 w 7982857"/>
              <a:gd name="connsiteY56" fmla="*/ 1335315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982857" h="1872343">
                <a:moveTo>
                  <a:pt x="0" y="0"/>
                </a:moveTo>
                <a:lnTo>
                  <a:pt x="1611085" y="14515"/>
                </a:lnTo>
                <a:cubicBezTo>
                  <a:pt x="1635751" y="14940"/>
                  <a:pt x="1659274" y="25278"/>
                  <a:pt x="1683657" y="29029"/>
                </a:cubicBezTo>
                <a:cubicBezTo>
                  <a:pt x="1722209" y="34960"/>
                  <a:pt x="1761219" y="37612"/>
                  <a:pt x="1799771" y="43543"/>
                </a:cubicBezTo>
                <a:cubicBezTo>
                  <a:pt x="1824154" y="47294"/>
                  <a:pt x="1847711" y="56690"/>
                  <a:pt x="1872342" y="58058"/>
                </a:cubicBezTo>
                <a:cubicBezTo>
                  <a:pt x="2022170" y="66382"/>
                  <a:pt x="2172304" y="67734"/>
                  <a:pt x="2322285" y="72572"/>
                </a:cubicBezTo>
                <a:cubicBezTo>
                  <a:pt x="2356152" y="77410"/>
                  <a:pt x="2390339" y="80377"/>
                  <a:pt x="2423885" y="87086"/>
                </a:cubicBezTo>
                <a:cubicBezTo>
                  <a:pt x="2438887" y="90086"/>
                  <a:pt x="2452493" y="98281"/>
                  <a:pt x="2467428" y="101600"/>
                </a:cubicBezTo>
                <a:cubicBezTo>
                  <a:pt x="2496156" y="107984"/>
                  <a:pt x="2525560" y="110850"/>
                  <a:pt x="2554514" y="116115"/>
                </a:cubicBezTo>
                <a:cubicBezTo>
                  <a:pt x="2578785" y="120528"/>
                  <a:pt x="2603003" y="125278"/>
                  <a:pt x="2627085" y="130629"/>
                </a:cubicBezTo>
                <a:cubicBezTo>
                  <a:pt x="2646558" y="134956"/>
                  <a:pt x="2665962" y="139663"/>
                  <a:pt x="2685142" y="145143"/>
                </a:cubicBezTo>
                <a:cubicBezTo>
                  <a:pt x="2770005" y="169390"/>
                  <a:pt x="2684642" y="151484"/>
                  <a:pt x="2786742" y="174172"/>
                </a:cubicBezTo>
                <a:cubicBezTo>
                  <a:pt x="2847598" y="187695"/>
                  <a:pt x="2883381" y="192697"/>
                  <a:pt x="2946400" y="203200"/>
                </a:cubicBezTo>
                <a:cubicBezTo>
                  <a:pt x="3084181" y="249128"/>
                  <a:pt x="3003012" y="229459"/>
                  <a:pt x="3193142" y="246743"/>
                </a:cubicBezTo>
                <a:cubicBezTo>
                  <a:pt x="3231847" y="266095"/>
                  <a:pt x="3268204" y="291115"/>
                  <a:pt x="3309257" y="304800"/>
                </a:cubicBezTo>
                <a:cubicBezTo>
                  <a:pt x="3350972" y="318705"/>
                  <a:pt x="3415571" y="335678"/>
                  <a:pt x="3454400" y="362858"/>
                </a:cubicBezTo>
                <a:cubicBezTo>
                  <a:pt x="3485356" y="384527"/>
                  <a:pt x="3510529" y="413760"/>
                  <a:pt x="3541485" y="435429"/>
                </a:cubicBezTo>
                <a:cubicBezTo>
                  <a:pt x="3574097" y="458257"/>
                  <a:pt x="3606684" y="466839"/>
                  <a:pt x="3643085" y="478972"/>
                </a:cubicBezTo>
                <a:cubicBezTo>
                  <a:pt x="3770297" y="606184"/>
                  <a:pt x="3608927" y="450507"/>
                  <a:pt x="3730171" y="551543"/>
                </a:cubicBezTo>
                <a:cubicBezTo>
                  <a:pt x="3841934" y="644678"/>
                  <a:pt x="3709141" y="552037"/>
                  <a:pt x="3817257" y="624115"/>
                </a:cubicBezTo>
                <a:cubicBezTo>
                  <a:pt x="3822095" y="638629"/>
                  <a:pt x="3825744" y="653596"/>
                  <a:pt x="3831771" y="667658"/>
                </a:cubicBezTo>
                <a:cubicBezTo>
                  <a:pt x="3849150" y="708208"/>
                  <a:pt x="3864481" y="734405"/>
                  <a:pt x="3889828" y="769258"/>
                </a:cubicBezTo>
                <a:cubicBezTo>
                  <a:pt x="3918284" y="808385"/>
                  <a:pt x="3976914" y="885372"/>
                  <a:pt x="3976914" y="885372"/>
                </a:cubicBezTo>
                <a:cubicBezTo>
                  <a:pt x="3991930" y="930420"/>
                  <a:pt x="3993552" y="942131"/>
                  <a:pt x="4020457" y="986972"/>
                </a:cubicBezTo>
                <a:cubicBezTo>
                  <a:pt x="4061994" y="1056200"/>
                  <a:pt x="4114758" y="1117519"/>
                  <a:pt x="4151085" y="1190172"/>
                </a:cubicBezTo>
                <a:cubicBezTo>
                  <a:pt x="4184853" y="1257707"/>
                  <a:pt x="4185629" y="1265260"/>
                  <a:pt x="4238171" y="1335315"/>
                </a:cubicBezTo>
                <a:cubicBezTo>
                  <a:pt x="4252685" y="1354667"/>
                  <a:pt x="4265368" y="1375540"/>
                  <a:pt x="4281714" y="1393372"/>
                </a:cubicBezTo>
                <a:cubicBezTo>
                  <a:pt x="4318701" y="1433721"/>
                  <a:pt x="4348870" y="1485007"/>
                  <a:pt x="4397828" y="1509486"/>
                </a:cubicBezTo>
                <a:cubicBezTo>
                  <a:pt x="4417180" y="1519162"/>
                  <a:pt x="4436971" y="1528007"/>
                  <a:pt x="4455885" y="1538515"/>
                </a:cubicBezTo>
                <a:cubicBezTo>
                  <a:pt x="4480546" y="1552215"/>
                  <a:pt x="4504534" y="1567106"/>
                  <a:pt x="4528457" y="1582058"/>
                </a:cubicBezTo>
                <a:cubicBezTo>
                  <a:pt x="4543249" y="1591303"/>
                  <a:pt x="4556398" y="1603285"/>
                  <a:pt x="4572000" y="1611086"/>
                </a:cubicBezTo>
                <a:cubicBezTo>
                  <a:pt x="4585684" y="1617928"/>
                  <a:pt x="4601028" y="1620762"/>
                  <a:pt x="4615542" y="1625600"/>
                </a:cubicBezTo>
                <a:cubicBezTo>
                  <a:pt x="4630056" y="1640114"/>
                  <a:pt x="4641142" y="1659174"/>
                  <a:pt x="4659085" y="1669143"/>
                </a:cubicBezTo>
                <a:cubicBezTo>
                  <a:pt x="4789764" y="1741743"/>
                  <a:pt x="4702603" y="1669130"/>
                  <a:pt x="4789714" y="1712686"/>
                </a:cubicBezTo>
                <a:cubicBezTo>
                  <a:pt x="4809066" y="1722362"/>
                  <a:pt x="4827682" y="1733679"/>
                  <a:pt x="4847771" y="1741715"/>
                </a:cubicBezTo>
                <a:cubicBezTo>
                  <a:pt x="4876181" y="1753079"/>
                  <a:pt x="4905828" y="1761067"/>
                  <a:pt x="4934857" y="1770743"/>
                </a:cubicBezTo>
                <a:lnTo>
                  <a:pt x="5021942" y="1799772"/>
                </a:lnTo>
                <a:lnTo>
                  <a:pt x="5065485" y="1814286"/>
                </a:lnTo>
                <a:cubicBezTo>
                  <a:pt x="5079999" y="1819124"/>
                  <a:pt x="5093822" y="1827110"/>
                  <a:pt x="5109028" y="1828800"/>
                </a:cubicBezTo>
                <a:lnTo>
                  <a:pt x="5239657" y="1843315"/>
                </a:lnTo>
                <a:cubicBezTo>
                  <a:pt x="5300892" y="1863726"/>
                  <a:pt x="5317255" y="1872343"/>
                  <a:pt x="5399314" y="1872343"/>
                </a:cubicBezTo>
                <a:cubicBezTo>
                  <a:pt x="5849283" y="1872343"/>
                  <a:pt x="6299199" y="1862667"/>
                  <a:pt x="6749142" y="1857829"/>
                </a:cubicBezTo>
                <a:cubicBezTo>
                  <a:pt x="6994548" y="1830562"/>
                  <a:pt x="6794522" y="1868026"/>
                  <a:pt x="6937828" y="1814286"/>
                </a:cubicBezTo>
                <a:cubicBezTo>
                  <a:pt x="6956506" y="1807282"/>
                  <a:pt x="6976412" y="1804099"/>
                  <a:pt x="6995885" y="1799772"/>
                </a:cubicBezTo>
                <a:cubicBezTo>
                  <a:pt x="7030410" y="1792100"/>
                  <a:pt x="7091106" y="1782546"/>
                  <a:pt x="7126514" y="1770743"/>
                </a:cubicBezTo>
                <a:cubicBezTo>
                  <a:pt x="7151231" y="1762504"/>
                  <a:pt x="7175429" y="1752633"/>
                  <a:pt x="7199085" y="1741715"/>
                </a:cubicBezTo>
                <a:cubicBezTo>
                  <a:pt x="7238376" y="1723581"/>
                  <a:pt x="7273219" y="1694154"/>
                  <a:pt x="7315200" y="1683658"/>
                </a:cubicBezTo>
                <a:cubicBezTo>
                  <a:pt x="7464223" y="1646400"/>
                  <a:pt x="7279516" y="1697040"/>
                  <a:pt x="7431314" y="1640115"/>
                </a:cubicBezTo>
                <a:cubicBezTo>
                  <a:pt x="7449992" y="1633111"/>
                  <a:pt x="7470019" y="1630438"/>
                  <a:pt x="7489371" y="1625600"/>
                </a:cubicBezTo>
                <a:cubicBezTo>
                  <a:pt x="7614168" y="1542404"/>
                  <a:pt x="7456265" y="1642154"/>
                  <a:pt x="7576457" y="1582058"/>
                </a:cubicBezTo>
                <a:cubicBezTo>
                  <a:pt x="7592059" y="1574257"/>
                  <a:pt x="7604398" y="1560830"/>
                  <a:pt x="7620000" y="1553029"/>
                </a:cubicBezTo>
                <a:cubicBezTo>
                  <a:pt x="7633684" y="1546187"/>
                  <a:pt x="7649480" y="1544542"/>
                  <a:pt x="7663542" y="1538515"/>
                </a:cubicBezTo>
                <a:cubicBezTo>
                  <a:pt x="7683429" y="1529992"/>
                  <a:pt x="7702247" y="1519162"/>
                  <a:pt x="7721600" y="1509486"/>
                </a:cubicBezTo>
                <a:cubicBezTo>
                  <a:pt x="7798566" y="1432518"/>
                  <a:pt x="7727678" y="1494228"/>
                  <a:pt x="7823200" y="1436915"/>
                </a:cubicBezTo>
                <a:cubicBezTo>
                  <a:pt x="7853116" y="1418966"/>
                  <a:pt x="7881257" y="1398210"/>
                  <a:pt x="7910285" y="1378858"/>
                </a:cubicBezTo>
                <a:cubicBezTo>
                  <a:pt x="7924799" y="1369182"/>
                  <a:pt x="7938225" y="1357630"/>
                  <a:pt x="7953828" y="1349829"/>
                </a:cubicBezTo>
                <a:lnTo>
                  <a:pt x="7982857" y="1335315"/>
                </a:lnTo>
              </a:path>
            </a:pathLst>
          </a:custGeom>
          <a:noFill/>
          <a:ln w="279400" cmpd="sng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D3847412-4AC7-4BBF-89F2-4C8B322CD5FF}"/>
              </a:ext>
            </a:extLst>
          </p:cNvPr>
          <p:cNvSpPr/>
          <p:nvPr/>
        </p:nvSpPr>
        <p:spPr>
          <a:xfrm rot="236588">
            <a:off x="2947410" y="4380463"/>
            <a:ext cx="4747313" cy="1567747"/>
          </a:xfrm>
          <a:custGeom>
            <a:avLst/>
            <a:gdLst>
              <a:gd name="connsiteX0" fmla="*/ 4673600 w 4673600"/>
              <a:gd name="connsiteY0" fmla="*/ 0 h 1567747"/>
              <a:gd name="connsiteX1" fmla="*/ 4586514 w 4673600"/>
              <a:gd name="connsiteY1" fmla="*/ 29029 h 1567747"/>
              <a:gd name="connsiteX2" fmla="*/ 4484914 w 4673600"/>
              <a:gd name="connsiteY2" fmla="*/ 58057 h 1567747"/>
              <a:gd name="connsiteX3" fmla="*/ 4426857 w 4673600"/>
              <a:gd name="connsiteY3" fmla="*/ 87086 h 1567747"/>
              <a:gd name="connsiteX4" fmla="*/ 4325257 w 4673600"/>
              <a:gd name="connsiteY4" fmla="*/ 130629 h 1567747"/>
              <a:gd name="connsiteX5" fmla="*/ 4238171 w 4673600"/>
              <a:gd name="connsiteY5" fmla="*/ 188686 h 1567747"/>
              <a:gd name="connsiteX6" fmla="*/ 4136571 w 4673600"/>
              <a:gd name="connsiteY6" fmla="*/ 232229 h 1567747"/>
              <a:gd name="connsiteX7" fmla="*/ 4093028 w 4673600"/>
              <a:gd name="connsiteY7" fmla="*/ 261257 h 1567747"/>
              <a:gd name="connsiteX8" fmla="*/ 4034971 w 4673600"/>
              <a:gd name="connsiteY8" fmla="*/ 290286 h 1567747"/>
              <a:gd name="connsiteX9" fmla="*/ 3947886 w 4673600"/>
              <a:gd name="connsiteY9" fmla="*/ 348343 h 1567747"/>
              <a:gd name="connsiteX10" fmla="*/ 3889828 w 4673600"/>
              <a:gd name="connsiteY10" fmla="*/ 362857 h 1567747"/>
              <a:gd name="connsiteX11" fmla="*/ 3846286 w 4673600"/>
              <a:gd name="connsiteY11" fmla="*/ 377371 h 1567747"/>
              <a:gd name="connsiteX12" fmla="*/ 3759200 w 4673600"/>
              <a:gd name="connsiteY12" fmla="*/ 391886 h 1567747"/>
              <a:gd name="connsiteX13" fmla="*/ 3672114 w 4673600"/>
              <a:gd name="connsiteY13" fmla="*/ 420914 h 1567747"/>
              <a:gd name="connsiteX14" fmla="*/ 3556000 w 4673600"/>
              <a:gd name="connsiteY14" fmla="*/ 449943 h 1567747"/>
              <a:gd name="connsiteX15" fmla="*/ 3468914 w 4673600"/>
              <a:gd name="connsiteY15" fmla="*/ 478971 h 1567747"/>
              <a:gd name="connsiteX16" fmla="*/ 3381828 w 4673600"/>
              <a:gd name="connsiteY16" fmla="*/ 537029 h 1567747"/>
              <a:gd name="connsiteX17" fmla="*/ 3251200 w 4673600"/>
              <a:gd name="connsiteY17" fmla="*/ 638629 h 1567747"/>
              <a:gd name="connsiteX18" fmla="*/ 3164114 w 4673600"/>
              <a:gd name="connsiteY18" fmla="*/ 682171 h 1567747"/>
              <a:gd name="connsiteX19" fmla="*/ 3062514 w 4673600"/>
              <a:gd name="connsiteY19" fmla="*/ 711200 h 1567747"/>
              <a:gd name="connsiteX20" fmla="*/ 3004457 w 4673600"/>
              <a:gd name="connsiteY20" fmla="*/ 740229 h 1567747"/>
              <a:gd name="connsiteX21" fmla="*/ 2946400 w 4673600"/>
              <a:gd name="connsiteY21" fmla="*/ 754743 h 1567747"/>
              <a:gd name="connsiteX22" fmla="*/ 2902857 w 4673600"/>
              <a:gd name="connsiteY22" fmla="*/ 769257 h 1567747"/>
              <a:gd name="connsiteX23" fmla="*/ 2307771 w 4673600"/>
              <a:gd name="connsiteY23" fmla="*/ 783771 h 1567747"/>
              <a:gd name="connsiteX24" fmla="*/ 2177143 w 4673600"/>
              <a:gd name="connsiteY24" fmla="*/ 827314 h 1567747"/>
              <a:gd name="connsiteX25" fmla="*/ 2090057 w 4673600"/>
              <a:gd name="connsiteY25" fmla="*/ 856343 h 1567747"/>
              <a:gd name="connsiteX26" fmla="*/ 1915886 w 4673600"/>
              <a:gd name="connsiteY26" fmla="*/ 914400 h 1567747"/>
              <a:gd name="connsiteX27" fmla="*/ 1814286 w 4673600"/>
              <a:gd name="connsiteY27" fmla="*/ 957943 h 1567747"/>
              <a:gd name="connsiteX28" fmla="*/ 1727200 w 4673600"/>
              <a:gd name="connsiteY28" fmla="*/ 986971 h 1567747"/>
              <a:gd name="connsiteX29" fmla="*/ 1683657 w 4673600"/>
              <a:gd name="connsiteY29" fmla="*/ 1030514 h 1567747"/>
              <a:gd name="connsiteX30" fmla="*/ 1640114 w 4673600"/>
              <a:gd name="connsiteY30" fmla="*/ 1059543 h 1567747"/>
              <a:gd name="connsiteX31" fmla="*/ 1480457 w 4673600"/>
              <a:gd name="connsiteY31" fmla="*/ 1088571 h 1567747"/>
              <a:gd name="connsiteX32" fmla="*/ 1364343 w 4673600"/>
              <a:gd name="connsiteY32" fmla="*/ 1117600 h 1567747"/>
              <a:gd name="connsiteX33" fmla="*/ 1320800 w 4673600"/>
              <a:gd name="connsiteY33" fmla="*/ 1132114 h 1567747"/>
              <a:gd name="connsiteX34" fmla="*/ 1219200 w 4673600"/>
              <a:gd name="connsiteY34" fmla="*/ 1161143 h 1567747"/>
              <a:gd name="connsiteX35" fmla="*/ 1132114 w 4673600"/>
              <a:gd name="connsiteY35" fmla="*/ 1233714 h 1567747"/>
              <a:gd name="connsiteX36" fmla="*/ 1030514 w 4673600"/>
              <a:gd name="connsiteY36" fmla="*/ 1277257 h 1567747"/>
              <a:gd name="connsiteX37" fmla="*/ 986971 w 4673600"/>
              <a:gd name="connsiteY37" fmla="*/ 1306286 h 1567747"/>
              <a:gd name="connsiteX38" fmla="*/ 870857 w 4673600"/>
              <a:gd name="connsiteY38" fmla="*/ 1335314 h 1567747"/>
              <a:gd name="connsiteX39" fmla="*/ 609600 w 4673600"/>
              <a:gd name="connsiteY39" fmla="*/ 1407886 h 1567747"/>
              <a:gd name="connsiteX40" fmla="*/ 420914 w 4673600"/>
              <a:gd name="connsiteY40" fmla="*/ 1436914 h 1567747"/>
              <a:gd name="connsiteX41" fmla="*/ 333828 w 4673600"/>
              <a:gd name="connsiteY41" fmla="*/ 1465943 h 1567747"/>
              <a:gd name="connsiteX42" fmla="*/ 290286 w 4673600"/>
              <a:gd name="connsiteY42" fmla="*/ 1480457 h 1567747"/>
              <a:gd name="connsiteX43" fmla="*/ 246743 w 4673600"/>
              <a:gd name="connsiteY43" fmla="*/ 1494971 h 1567747"/>
              <a:gd name="connsiteX44" fmla="*/ 188686 w 4673600"/>
              <a:gd name="connsiteY44" fmla="*/ 1524000 h 1567747"/>
              <a:gd name="connsiteX45" fmla="*/ 72571 w 4673600"/>
              <a:gd name="connsiteY45" fmla="*/ 1553029 h 1567747"/>
              <a:gd name="connsiteX46" fmla="*/ 0 w 4673600"/>
              <a:gd name="connsiteY46" fmla="*/ 1567543 h 156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73600" h="1567747">
                <a:moveTo>
                  <a:pt x="4673600" y="0"/>
                </a:moveTo>
                <a:cubicBezTo>
                  <a:pt x="4644571" y="9676"/>
                  <a:pt x="4615822" y="20236"/>
                  <a:pt x="4586514" y="29029"/>
                </a:cubicBezTo>
                <a:cubicBezTo>
                  <a:pt x="4545598" y="41304"/>
                  <a:pt x="4522851" y="41798"/>
                  <a:pt x="4484914" y="58057"/>
                </a:cubicBezTo>
                <a:cubicBezTo>
                  <a:pt x="4465027" y="66580"/>
                  <a:pt x="4446744" y="78563"/>
                  <a:pt x="4426857" y="87086"/>
                </a:cubicBezTo>
                <a:cubicBezTo>
                  <a:pt x="4356780" y="117119"/>
                  <a:pt x="4405495" y="82486"/>
                  <a:pt x="4325257" y="130629"/>
                </a:cubicBezTo>
                <a:cubicBezTo>
                  <a:pt x="4295341" y="148579"/>
                  <a:pt x="4271269" y="177654"/>
                  <a:pt x="4238171" y="188686"/>
                </a:cubicBezTo>
                <a:cubicBezTo>
                  <a:pt x="4189318" y="204970"/>
                  <a:pt x="4186793" y="203531"/>
                  <a:pt x="4136571" y="232229"/>
                </a:cubicBezTo>
                <a:cubicBezTo>
                  <a:pt x="4121425" y="240884"/>
                  <a:pt x="4108174" y="252602"/>
                  <a:pt x="4093028" y="261257"/>
                </a:cubicBezTo>
                <a:cubicBezTo>
                  <a:pt x="4074242" y="271992"/>
                  <a:pt x="4053524" y="279154"/>
                  <a:pt x="4034971" y="290286"/>
                </a:cubicBezTo>
                <a:cubicBezTo>
                  <a:pt x="4005055" y="308236"/>
                  <a:pt x="3981732" y="339882"/>
                  <a:pt x="3947886" y="348343"/>
                </a:cubicBezTo>
                <a:cubicBezTo>
                  <a:pt x="3928533" y="353181"/>
                  <a:pt x="3909009" y="357377"/>
                  <a:pt x="3889828" y="362857"/>
                </a:cubicBezTo>
                <a:cubicBezTo>
                  <a:pt x="3875118" y="367060"/>
                  <a:pt x="3861221" y="374052"/>
                  <a:pt x="3846286" y="377371"/>
                </a:cubicBezTo>
                <a:cubicBezTo>
                  <a:pt x="3817558" y="383755"/>
                  <a:pt x="3787750" y="384748"/>
                  <a:pt x="3759200" y="391886"/>
                </a:cubicBezTo>
                <a:cubicBezTo>
                  <a:pt x="3729515" y="399307"/>
                  <a:pt x="3701799" y="413493"/>
                  <a:pt x="3672114" y="420914"/>
                </a:cubicBezTo>
                <a:cubicBezTo>
                  <a:pt x="3633409" y="430590"/>
                  <a:pt x="3593849" y="437327"/>
                  <a:pt x="3556000" y="449943"/>
                </a:cubicBezTo>
                <a:lnTo>
                  <a:pt x="3468914" y="478971"/>
                </a:lnTo>
                <a:cubicBezTo>
                  <a:pt x="3439885" y="498324"/>
                  <a:pt x="3406498" y="512359"/>
                  <a:pt x="3381828" y="537029"/>
                </a:cubicBezTo>
                <a:cubicBezTo>
                  <a:pt x="3344259" y="574598"/>
                  <a:pt x="3303280" y="621269"/>
                  <a:pt x="3251200" y="638629"/>
                </a:cubicBezTo>
                <a:cubicBezTo>
                  <a:pt x="3141760" y="675108"/>
                  <a:pt x="3276652" y="625902"/>
                  <a:pt x="3164114" y="682171"/>
                </a:cubicBezTo>
                <a:cubicBezTo>
                  <a:pt x="3143287" y="692584"/>
                  <a:pt x="3081122" y="706548"/>
                  <a:pt x="3062514" y="711200"/>
                </a:cubicBezTo>
                <a:cubicBezTo>
                  <a:pt x="3043162" y="720876"/>
                  <a:pt x="3024716" y="732632"/>
                  <a:pt x="3004457" y="740229"/>
                </a:cubicBezTo>
                <a:cubicBezTo>
                  <a:pt x="2985779" y="747233"/>
                  <a:pt x="2965580" y="749263"/>
                  <a:pt x="2946400" y="754743"/>
                </a:cubicBezTo>
                <a:cubicBezTo>
                  <a:pt x="2931689" y="758946"/>
                  <a:pt x="2918141" y="768562"/>
                  <a:pt x="2902857" y="769257"/>
                </a:cubicBezTo>
                <a:cubicBezTo>
                  <a:pt x="2704641" y="778267"/>
                  <a:pt x="2506133" y="778933"/>
                  <a:pt x="2307771" y="783771"/>
                </a:cubicBezTo>
                <a:cubicBezTo>
                  <a:pt x="2168307" y="811665"/>
                  <a:pt x="2297326" y="779241"/>
                  <a:pt x="2177143" y="827314"/>
                </a:cubicBezTo>
                <a:cubicBezTo>
                  <a:pt x="2148733" y="838678"/>
                  <a:pt x="2119086" y="846667"/>
                  <a:pt x="2090057" y="856343"/>
                </a:cubicBezTo>
                <a:lnTo>
                  <a:pt x="1915886" y="914400"/>
                </a:lnTo>
                <a:cubicBezTo>
                  <a:pt x="1775715" y="961123"/>
                  <a:pt x="1993651" y="886197"/>
                  <a:pt x="1814286" y="957943"/>
                </a:cubicBezTo>
                <a:cubicBezTo>
                  <a:pt x="1785876" y="969307"/>
                  <a:pt x="1727200" y="986971"/>
                  <a:pt x="1727200" y="986971"/>
                </a:cubicBezTo>
                <a:cubicBezTo>
                  <a:pt x="1712686" y="1001485"/>
                  <a:pt x="1699426" y="1017373"/>
                  <a:pt x="1683657" y="1030514"/>
                </a:cubicBezTo>
                <a:cubicBezTo>
                  <a:pt x="1670256" y="1041681"/>
                  <a:pt x="1655716" y="1051742"/>
                  <a:pt x="1640114" y="1059543"/>
                </a:cubicBezTo>
                <a:cubicBezTo>
                  <a:pt x="1595367" y="1081917"/>
                  <a:pt x="1520480" y="1083568"/>
                  <a:pt x="1480457" y="1088571"/>
                </a:cubicBezTo>
                <a:cubicBezTo>
                  <a:pt x="1380932" y="1121747"/>
                  <a:pt x="1504446" y="1082575"/>
                  <a:pt x="1364343" y="1117600"/>
                </a:cubicBezTo>
                <a:cubicBezTo>
                  <a:pt x="1349500" y="1121311"/>
                  <a:pt x="1335511" y="1127911"/>
                  <a:pt x="1320800" y="1132114"/>
                </a:cubicBezTo>
                <a:cubicBezTo>
                  <a:pt x="1299104" y="1138313"/>
                  <a:pt x="1242396" y="1149545"/>
                  <a:pt x="1219200" y="1161143"/>
                </a:cubicBezTo>
                <a:cubicBezTo>
                  <a:pt x="1142414" y="1199535"/>
                  <a:pt x="1207011" y="1180215"/>
                  <a:pt x="1132114" y="1233714"/>
                </a:cubicBezTo>
                <a:cubicBezTo>
                  <a:pt x="1100725" y="1256135"/>
                  <a:pt x="1066050" y="1265412"/>
                  <a:pt x="1030514" y="1277257"/>
                </a:cubicBezTo>
                <a:cubicBezTo>
                  <a:pt x="1016000" y="1286933"/>
                  <a:pt x="1003365" y="1300325"/>
                  <a:pt x="986971" y="1306286"/>
                </a:cubicBezTo>
                <a:cubicBezTo>
                  <a:pt x="949477" y="1319920"/>
                  <a:pt x="870857" y="1335314"/>
                  <a:pt x="870857" y="1335314"/>
                </a:cubicBezTo>
                <a:cubicBezTo>
                  <a:pt x="711254" y="1415116"/>
                  <a:pt x="797801" y="1389065"/>
                  <a:pt x="609600" y="1407886"/>
                </a:cubicBezTo>
                <a:cubicBezTo>
                  <a:pt x="489651" y="1447868"/>
                  <a:pt x="677508" y="1388803"/>
                  <a:pt x="420914" y="1436914"/>
                </a:cubicBezTo>
                <a:cubicBezTo>
                  <a:pt x="390839" y="1442553"/>
                  <a:pt x="362857" y="1456267"/>
                  <a:pt x="333828" y="1465943"/>
                </a:cubicBezTo>
                <a:lnTo>
                  <a:pt x="290286" y="1480457"/>
                </a:lnTo>
                <a:cubicBezTo>
                  <a:pt x="275772" y="1485295"/>
                  <a:pt x="260427" y="1488129"/>
                  <a:pt x="246743" y="1494971"/>
                </a:cubicBezTo>
                <a:cubicBezTo>
                  <a:pt x="227391" y="1504647"/>
                  <a:pt x="208573" y="1515477"/>
                  <a:pt x="188686" y="1524000"/>
                </a:cubicBezTo>
                <a:cubicBezTo>
                  <a:pt x="142242" y="1543904"/>
                  <a:pt x="127084" y="1539401"/>
                  <a:pt x="72571" y="1553029"/>
                </a:cubicBezTo>
                <a:cubicBezTo>
                  <a:pt x="2277" y="1570603"/>
                  <a:pt x="55441" y="1567543"/>
                  <a:pt x="0" y="1567543"/>
                </a:cubicBezTo>
              </a:path>
            </a:pathLst>
          </a:custGeom>
          <a:noFill/>
          <a:ln w="2476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https://thumbs.dreamstime.com/b/%D1%84%D0%B0%D1%81%D0%B0-%D0%BC%D0%B0%D0%B3%D0%B0%D0%B7%D0%B8%D0%BD%D0%B0-%D0%B8%D0%B3%D1%80%D1%83%D1%88%D0%B5%D0%BA-%D0%B8%D0%B7%D0%BE-%D1%8F%D1%82-%D0%B8-%D1%8E%D1%81%D1%82%D1%80%D0%B0%D1%86%D0%B8%D0%B8-%D0%B2%D0%B5%D0%BA%D1%82%D0%BE%D1%80%D0%B0-%D0%BD%D0%B0-%D1%81%D0%B2%D0%B5%D1%82-%D0%BE%D0%B9-%D0%BF%D1%80%D0%B5-%D0%BF%D0%BE%D1%81%D1%8B-72075989.jpg">
            <a:extLst>
              <a:ext uri="{FF2B5EF4-FFF2-40B4-BE49-F238E27FC236}">
                <a16:creationId xmlns:a16="http://schemas.microsoft.com/office/drawing/2014/main" id="{6AB6245A-32F8-44E0-B177-AA807AB7A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875" r="91625">
                        <a14:foregroundMark x1="8750" y1="45375" x2="9875" y2="44250"/>
                        <a14:foregroundMark x1="8250" y1="84875" x2="10750" y2="81875"/>
                        <a14:foregroundMark x1="20407" y1="67673" x2="25875" y2="63750"/>
                        <a14:foregroundMark x1="20181" y1="64336" x2="22500" y2="60125"/>
                        <a14:foregroundMark x1="19766" y1="61622" x2="20625" y2="59875"/>
                        <a14:foregroundMark x1="8125" y1="44875" x2="8125" y2="44875"/>
                        <a14:foregroundMark x1="7875" y1="45125" x2="7875" y2="45125"/>
                        <a14:foregroundMark x1="91625" y1="82500" x2="89875" y2="75125"/>
                        <a14:foregroundMark x1="76359" y1="62525" x2="74375" y2="61375"/>
                        <a14:backgroundMark x1="17875" y1="61750" x2="18375" y2="69125"/>
                        <a14:backgroundMark x1="18375" y1="69125" x2="18375" y2="69125"/>
                        <a14:backgroundMark x1="6500" y1="80875" x2="9875" y2="79125"/>
                        <a14:backgroundMark x1="17750" y1="69500" x2="10625" y2="72250"/>
                        <a14:backgroundMark x1="10625" y1="72250" x2="9750" y2="77125"/>
                        <a14:backgroundMark x1="8875" y1="78375" x2="12625" y2="70375"/>
                        <a14:backgroundMark x1="18750" y1="68875" x2="11625" y2="70375"/>
                        <a14:backgroundMark x1="11625" y1="70375" x2="9000" y2="77000"/>
                        <a14:backgroundMark x1="9000" y1="77000" x2="9125" y2="78750"/>
                        <a14:backgroundMark x1="77250" y1="60500" x2="88875" y2="70875"/>
                        <a14:backgroundMark x1="88875" y1="70875" x2="89125" y2="71000"/>
                        <a14:backgroundMark x1="87000" y1="71625" x2="93625" y2="74375"/>
                        <a14:backgroundMark x1="93625" y1="74375" x2="96250" y2="77375"/>
                        <a14:backgroundMark x1="76375" y1="63750" x2="78000" y2="59125"/>
                        <a14:backgroundMark x1="78000" y1="58875" x2="78875" y2="61500"/>
                        <a14:backgroundMark x1="76375" y1="62750" x2="76375" y2="6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85"/>
          <a:stretch/>
        </p:blipFill>
        <p:spPr bwMode="auto">
          <a:xfrm>
            <a:off x="1256589" y="4038813"/>
            <a:ext cx="3622120" cy="24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B02EBD4E-FD6E-45A5-BD25-D881E4D8EA17}"/>
              </a:ext>
            </a:extLst>
          </p:cNvPr>
          <p:cNvSpPr/>
          <p:nvPr/>
        </p:nvSpPr>
        <p:spPr>
          <a:xfrm>
            <a:off x="1857416" y="3451206"/>
            <a:ext cx="2218079" cy="1329132"/>
          </a:xfrm>
          <a:custGeom>
            <a:avLst/>
            <a:gdLst>
              <a:gd name="connsiteX0" fmla="*/ 1265681 w 1982085"/>
              <a:gd name="connsiteY0" fmla="*/ 615193 h 1151951"/>
              <a:gd name="connsiteX1" fmla="*/ 1264565 w 1982085"/>
              <a:gd name="connsiteY1" fmla="*/ 615401 h 1151951"/>
              <a:gd name="connsiteX2" fmla="*/ 1265548 w 1982085"/>
              <a:gd name="connsiteY2" fmla="*/ 616490 h 1151951"/>
              <a:gd name="connsiteX3" fmla="*/ 675050 w 1982085"/>
              <a:gd name="connsiteY3" fmla="*/ 0 h 1151951"/>
              <a:gd name="connsiteX4" fmla="*/ 946116 w 1982085"/>
              <a:gd name="connsiteY4" fmla="*/ 100575 h 1151951"/>
              <a:gd name="connsiteX5" fmla="*/ 978917 w 1982085"/>
              <a:gd name="connsiteY5" fmla="*/ 136187 h 1151951"/>
              <a:gd name="connsiteX6" fmla="*/ 994870 w 1982085"/>
              <a:gd name="connsiteY6" fmla="*/ 127184 h 1151951"/>
              <a:gd name="connsiteX7" fmla="*/ 1337720 w 1982085"/>
              <a:gd name="connsiteY7" fmla="*/ 134571 h 1151951"/>
              <a:gd name="connsiteX8" fmla="*/ 1362150 w 1982085"/>
              <a:gd name="connsiteY8" fmla="*/ 177831 h 1151951"/>
              <a:gd name="connsiteX9" fmla="*/ 1369674 w 1982085"/>
              <a:gd name="connsiteY9" fmla="*/ 216827 h 1151951"/>
              <a:gd name="connsiteX10" fmla="*/ 1375165 w 1982085"/>
              <a:gd name="connsiteY10" fmla="*/ 214472 h 1151951"/>
              <a:gd name="connsiteX11" fmla="*/ 1502136 w 1982085"/>
              <a:gd name="connsiteY11" fmla="*/ 237019 h 1151951"/>
              <a:gd name="connsiteX12" fmla="*/ 1526607 w 1982085"/>
              <a:gd name="connsiteY12" fmla="*/ 286672 h 1151951"/>
              <a:gd name="connsiteX13" fmla="*/ 1551063 w 1982085"/>
              <a:gd name="connsiteY13" fmla="*/ 279193 h 1151951"/>
              <a:gd name="connsiteX14" fmla="*/ 1623359 w 1982085"/>
              <a:gd name="connsiteY14" fmla="*/ 272013 h 1151951"/>
              <a:gd name="connsiteX15" fmla="*/ 1982085 w 1982085"/>
              <a:gd name="connsiteY15" fmla="*/ 625429 h 1151951"/>
              <a:gd name="connsiteX16" fmla="*/ 1623359 w 1982085"/>
              <a:gd name="connsiteY16" fmla="*/ 978845 h 1151951"/>
              <a:gd name="connsiteX17" fmla="*/ 1369701 w 1982085"/>
              <a:gd name="connsiteY17" fmla="*/ 875332 h 1151951"/>
              <a:gd name="connsiteX18" fmla="*/ 1327910 w 1982085"/>
              <a:gd name="connsiteY18" fmla="*/ 825430 h 1151951"/>
              <a:gd name="connsiteX19" fmla="*/ 1322138 w 1982085"/>
              <a:gd name="connsiteY19" fmla="*/ 877770 h 1151951"/>
              <a:gd name="connsiteX20" fmla="*/ 954177 w 1982085"/>
              <a:gd name="connsiteY20" fmla="*/ 1151951 h 1151951"/>
              <a:gd name="connsiteX21" fmla="*/ 608101 w 1982085"/>
              <a:gd name="connsiteY21" fmla="*/ 942227 h 1151951"/>
              <a:gd name="connsiteX22" fmla="*/ 602209 w 1982085"/>
              <a:gd name="connsiteY22" fmla="*/ 924873 h 1151951"/>
              <a:gd name="connsiteX23" fmla="*/ 569175 w 1982085"/>
              <a:gd name="connsiteY23" fmla="*/ 949282 h 1151951"/>
              <a:gd name="connsiteX24" fmla="*/ 399706 w 1982085"/>
              <a:gd name="connsiteY24" fmla="*/ 995641 h 1151951"/>
              <a:gd name="connsiteX25" fmla="*/ 96602 w 1982085"/>
              <a:gd name="connsiteY25" fmla="*/ 724194 h 1151951"/>
              <a:gd name="connsiteX26" fmla="*/ 99673 w 1982085"/>
              <a:gd name="connsiteY26" fmla="*/ 710570 h 1151951"/>
              <a:gd name="connsiteX27" fmla="*/ 67855 w 1982085"/>
              <a:gd name="connsiteY27" fmla="*/ 694543 h 1151951"/>
              <a:gd name="connsiteX28" fmla="*/ 0 w 1982085"/>
              <a:gd name="connsiteY28" fmla="*/ 572154 h 1151951"/>
              <a:gd name="connsiteX29" fmla="*/ 141495 w 1982085"/>
              <a:gd name="connsiteY29" fmla="*/ 412672 h 1151951"/>
              <a:gd name="connsiteX30" fmla="*/ 153873 w 1982085"/>
              <a:gd name="connsiteY30" fmla="*/ 410805 h 1151951"/>
              <a:gd name="connsiteX31" fmla="*/ 140524 w 1982085"/>
              <a:gd name="connsiteY31" fmla="*/ 342163 h 1151951"/>
              <a:gd name="connsiteX32" fmla="*/ 351702 w 1982085"/>
              <a:gd name="connsiteY32" fmla="*/ 107023 h 1151951"/>
              <a:gd name="connsiteX33" fmla="*/ 402309 w 1982085"/>
              <a:gd name="connsiteY33" fmla="*/ 102394 h 1151951"/>
              <a:gd name="connsiteX34" fmla="*/ 403984 w 1982085"/>
              <a:gd name="connsiteY34" fmla="*/ 100575 h 1151951"/>
              <a:gd name="connsiteX35" fmla="*/ 675050 w 1982085"/>
              <a:gd name="connsiteY35" fmla="*/ 0 h 11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82085" h="1151951">
                <a:moveTo>
                  <a:pt x="1265681" y="615193"/>
                </a:moveTo>
                <a:lnTo>
                  <a:pt x="1264565" y="615401"/>
                </a:lnTo>
                <a:lnTo>
                  <a:pt x="1265548" y="616490"/>
                </a:lnTo>
                <a:close/>
                <a:moveTo>
                  <a:pt x="675050" y="0"/>
                </a:moveTo>
                <a:cubicBezTo>
                  <a:pt x="780908" y="0"/>
                  <a:pt x="876744" y="38435"/>
                  <a:pt x="946116" y="100575"/>
                </a:cubicBezTo>
                <a:lnTo>
                  <a:pt x="978917" y="136187"/>
                </a:lnTo>
                <a:lnTo>
                  <a:pt x="994870" y="127184"/>
                </a:lnTo>
                <a:cubicBezTo>
                  <a:pt x="1136208" y="58510"/>
                  <a:pt x="1273792" y="56957"/>
                  <a:pt x="1337720" y="134571"/>
                </a:cubicBezTo>
                <a:cubicBezTo>
                  <a:pt x="1348375" y="147506"/>
                  <a:pt x="1356479" y="162029"/>
                  <a:pt x="1362150" y="177831"/>
                </a:cubicBezTo>
                <a:lnTo>
                  <a:pt x="1369674" y="216827"/>
                </a:lnTo>
                <a:lnTo>
                  <a:pt x="1375165" y="214472"/>
                </a:lnTo>
                <a:cubicBezTo>
                  <a:pt x="1426540" y="201348"/>
                  <a:pt x="1472923" y="207827"/>
                  <a:pt x="1502136" y="237019"/>
                </a:cubicBezTo>
                <a:lnTo>
                  <a:pt x="1526607" y="286672"/>
                </a:lnTo>
                <a:lnTo>
                  <a:pt x="1551063" y="279193"/>
                </a:lnTo>
                <a:cubicBezTo>
                  <a:pt x="1574415" y="274485"/>
                  <a:pt x="1598594" y="272013"/>
                  <a:pt x="1623359" y="272013"/>
                </a:cubicBezTo>
                <a:cubicBezTo>
                  <a:pt x="1821478" y="272013"/>
                  <a:pt x="1982085" y="430243"/>
                  <a:pt x="1982085" y="625429"/>
                </a:cubicBezTo>
                <a:cubicBezTo>
                  <a:pt x="1982085" y="820615"/>
                  <a:pt x="1821478" y="978845"/>
                  <a:pt x="1623359" y="978845"/>
                </a:cubicBezTo>
                <a:cubicBezTo>
                  <a:pt x="1524300" y="978845"/>
                  <a:pt x="1434618" y="939288"/>
                  <a:pt x="1369701" y="875332"/>
                </a:cubicBezTo>
                <a:lnTo>
                  <a:pt x="1327910" y="825430"/>
                </a:lnTo>
                <a:lnTo>
                  <a:pt x="1322138" y="877770"/>
                </a:lnTo>
                <a:cubicBezTo>
                  <a:pt x="1287116" y="1034245"/>
                  <a:pt x="1135682" y="1151951"/>
                  <a:pt x="954177" y="1151951"/>
                </a:cubicBezTo>
                <a:cubicBezTo>
                  <a:pt x="798602" y="1151951"/>
                  <a:pt x="665119" y="1065473"/>
                  <a:pt x="608101" y="942227"/>
                </a:cubicBezTo>
                <a:lnTo>
                  <a:pt x="602209" y="924873"/>
                </a:lnTo>
                <a:lnTo>
                  <a:pt x="569175" y="949282"/>
                </a:lnTo>
                <a:cubicBezTo>
                  <a:pt x="520799" y="978551"/>
                  <a:pt x="462481" y="995641"/>
                  <a:pt x="399706" y="995641"/>
                </a:cubicBezTo>
                <a:cubicBezTo>
                  <a:pt x="232306" y="995641"/>
                  <a:pt x="96602" y="874110"/>
                  <a:pt x="96602" y="724194"/>
                </a:cubicBezTo>
                <a:lnTo>
                  <a:pt x="99673" y="710570"/>
                </a:lnTo>
                <a:lnTo>
                  <a:pt x="67855" y="694543"/>
                </a:lnTo>
                <a:cubicBezTo>
                  <a:pt x="25931" y="663221"/>
                  <a:pt x="0" y="619950"/>
                  <a:pt x="0" y="572154"/>
                </a:cubicBezTo>
                <a:cubicBezTo>
                  <a:pt x="0" y="500460"/>
                  <a:pt x="58344" y="438947"/>
                  <a:pt x="141495" y="412672"/>
                </a:cubicBezTo>
                <a:lnTo>
                  <a:pt x="153873" y="410805"/>
                </a:lnTo>
                <a:lnTo>
                  <a:pt x="140524" y="342163"/>
                </a:lnTo>
                <a:cubicBezTo>
                  <a:pt x="140524" y="226176"/>
                  <a:pt x="231183" y="129404"/>
                  <a:pt x="351702" y="107023"/>
                </a:cubicBezTo>
                <a:lnTo>
                  <a:pt x="402309" y="102394"/>
                </a:lnTo>
                <a:lnTo>
                  <a:pt x="403984" y="100575"/>
                </a:lnTo>
                <a:cubicBezTo>
                  <a:pt x="473356" y="38435"/>
                  <a:pt x="569192" y="0"/>
                  <a:pt x="6750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B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358A2170-F0DE-45F3-9E96-A46A71F2F802}"/>
              </a:ext>
            </a:extLst>
          </p:cNvPr>
          <p:cNvSpPr/>
          <p:nvPr/>
        </p:nvSpPr>
        <p:spPr>
          <a:xfrm>
            <a:off x="1908224" y="3505682"/>
            <a:ext cx="2116461" cy="1174895"/>
          </a:xfrm>
          <a:custGeom>
            <a:avLst/>
            <a:gdLst>
              <a:gd name="connsiteX0" fmla="*/ 1265681 w 1982085"/>
              <a:gd name="connsiteY0" fmla="*/ 615193 h 1151951"/>
              <a:gd name="connsiteX1" fmla="*/ 1264565 w 1982085"/>
              <a:gd name="connsiteY1" fmla="*/ 615401 h 1151951"/>
              <a:gd name="connsiteX2" fmla="*/ 1265548 w 1982085"/>
              <a:gd name="connsiteY2" fmla="*/ 616490 h 1151951"/>
              <a:gd name="connsiteX3" fmla="*/ 675050 w 1982085"/>
              <a:gd name="connsiteY3" fmla="*/ 0 h 1151951"/>
              <a:gd name="connsiteX4" fmla="*/ 946116 w 1982085"/>
              <a:gd name="connsiteY4" fmla="*/ 100575 h 1151951"/>
              <a:gd name="connsiteX5" fmla="*/ 978917 w 1982085"/>
              <a:gd name="connsiteY5" fmla="*/ 136187 h 1151951"/>
              <a:gd name="connsiteX6" fmla="*/ 994870 w 1982085"/>
              <a:gd name="connsiteY6" fmla="*/ 127184 h 1151951"/>
              <a:gd name="connsiteX7" fmla="*/ 1337720 w 1982085"/>
              <a:gd name="connsiteY7" fmla="*/ 134571 h 1151951"/>
              <a:gd name="connsiteX8" fmla="*/ 1362150 w 1982085"/>
              <a:gd name="connsiteY8" fmla="*/ 177831 h 1151951"/>
              <a:gd name="connsiteX9" fmla="*/ 1369674 w 1982085"/>
              <a:gd name="connsiteY9" fmla="*/ 216827 h 1151951"/>
              <a:gd name="connsiteX10" fmla="*/ 1375165 w 1982085"/>
              <a:gd name="connsiteY10" fmla="*/ 214472 h 1151951"/>
              <a:gd name="connsiteX11" fmla="*/ 1502136 w 1982085"/>
              <a:gd name="connsiteY11" fmla="*/ 237019 h 1151951"/>
              <a:gd name="connsiteX12" fmla="*/ 1526607 w 1982085"/>
              <a:gd name="connsiteY12" fmla="*/ 286672 h 1151951"/>
              <a:gd name="connsiteX13" fmla="*/ 1551063 w 1982085"/>
              <a:gd name="connsiteY13" fmla="*/ 279193 h 1151951"/>
              <a:gd name="connsiteX14" fmla="*/ 1623359 w 1982085"/>
              <a:gd name="connsiteY14" fmla="*/ 272013 h 1151951"/>
              <a:gd name="connsiteX15" fmla="*/ 1982085 w 1982085"/>
              <a:gd name="connsiteY15" fmla="*/ 625429 h 1151951"/>
              <a:gd name="connsiteX16" fmla="*/ 1623359 w 1982085"/>
              <a:gd name="connsiteY16" fmla="*/ 978845 h 1151951"/>
              <a:gd name="connsiteX17" fmla="*/ 1369701 w 1982085"/>
              <a:gd name="connsiteY17" fmla="*/ 875332 h 1151951"/>
              <a:gd name="connsiteX18" fmla="*/ 1327910 w 1982085"/>
              <a:gd name="connsiteY18" fmla="*/ 825430 h 1151951"/>
              <a:gd name="connsiteX19" fmla="*/ 1322138 w 1982085"/>
              <a:gd name="connsiteY19" fmla="*/ 877770 h 1151951"/>
              <a:gd name="connsiteX20" fmla="*/ 954177 w 1982085"/>
              <a:gd name="connsiteY20" fmla="*/ 1151951 h 1151951"/>
              <a:gd name="connsiteX21" fmla="*/ 608101 w 1982085"/>
              <a:gd name="connsiteY21" fmla="*/ 942227 h 1151951"/>
              <a:gd name="connsiteX22" fmla="*/ 602209 w 1982085"/>
              <a:gd name="connsiteY22" fmla="*/ 924873 h 1151951"/>
              <a:gd name="connsiteX23" fmla="*/ 569175 w 1982085"/>
              <a:gd name="connsiteY23" fmla="*/ 949282 h 1151951"/>
              <a:gd name="connsiteX24" fmla="*/ 399706 w 1982085"/>
              <a:gd name="connsiteY24" fmla="*/ 995641 h 1151951"/>
              <a:gd name="connsiteX25" fmla="*/ 96602 w 1982085"/>
              <a:gd name="connsiteY25" fmla="*/ 724194 h 1151951"/>
              <a:gd name="connsiteX26" fmla="*/ 99673 w 1982085"/>
              <a:gd name="connsiteY26" fmla="*/ 710570 h 1151951"/>
              <a:gd name="connsiteX27" fmla="*/ 67855 w 1982085"/>
              <a:gd name="connsiteY27" fmla="*/ 694543 h 1151951"/>
              <a:gd name="connsiteX28" fmla="*/ 0 w 1982085"/>
              <a:gd name="connsiteY28" fmla="*/ 572154 h 1151951"/>
              <a:gd name="connsiteX29" fmla="*/ 141495 w 1982085"/>
              <a:gd name="connsiteY29" fmla="*/ 412672 h 1151951"/>
              <a:gd name="connsiteX30" fmla="*/ 153873 w 1982085"/>
              <a:gd name="connsiteY30" fmla="*/ 410805 h 1151951"/>
              <a:gd name="connsiteX31" fmla="*/ 140524 w 1982085"/>
              <a:gd name="connsiteY31" fmla="*/ 342163 h 1151951"/>
              <a:gd name="connsiteX32" fmla="*/ 351702 w 1982085"/>
              <a:gd name="connsiteY32" fmla="*/ 107023 h 1151951"/>
              <a:gd name="connsiteX33" fmla="*/ 402309 w 1982085"/>
              <a:gd name="connsiteY33" fmla="*/ 102394 h 1151951"/>
              <a:gd name="connsiteX34" fmla="*/ 403984 w 1982085"/>
              <a:gd name="connsiteY34" fmla="*/ 100575 h 1151951"/>
              <a:gd name="connsiteX35" fmla="*/ 675050 w 1982085"/>
              <a:gd name="connsiteY35" fmla="*/ 0 h 11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82085" h="1151951">
                <a:moveTo>
                  <a:pt x="1265681" y="615193"/>
                </a:moveTo>
                <a:lnTo>
                  <a:pt x="1264565" y="615401"/>
                </a:lnTo>
                <a:lnTo>
                  <a:pt x="1265548" y="616490"/>
                </a:lnTo>
                <a:close/>
                <a:moveTo>
                  <a:pt x="675050" y="0"/>
                </a:moveTo>
                <a:cubicBezTo>
                  <a:pt x="780908" y="0"/>
                  <a:pt x="876744" y="38435"/>
                  <a:pt x="946116" y="100575"/>
                </a:cubicBezTo>
                <a:lnTo>
                  <a:pt x="978917" y="136187"/>
                </a:lnTo>
                <a:lnTo>
                  <a:pt x="994870" y="127184"/>
                </a:lnTo>
                <a:cubicBezTo>
                  <a:pt x="1136208" y="58510"/>
                  <a:pt x="1273792" y="56957"/>
                  <a:pt x="1337720" y="134571"/>
                </a:cubicBezTo>
                <a:cubicBezTo>
                  <a:pt x="1348375" y="147506"/>
                  <a:pt x="1356479" y="162029"/>
                  <a:pt x="1362150" y="177831"/>
                </a:cubicBezTo>
                <a:lnTo>
                  <a:pt x="1369674" y="216827"/>
                </a:lnTo>
                <a:lnTo>
                  <a:pt x="1375165" y="214472"/>
                </a:lnTo>
                <a:cubicBezTo>
                  <a:pt x="1426540" y="201348"/>
                  <a:pt x="1472923" y="207827"/>
                  <a:pt x="1502136" y="237019"/>
                </a:cubicBezTo>
                <a:lnTo>
                  <a:pt x="1526607" y="286672"/>
                </a:lnTo>
                <a:lnTo>
                  <a:pt x="1551063" y="279193"/>
                </a:lnTo>
                <a:cubicBezTo>
                  <a:pt x="1574415" y="274485"/>
                  <a:pt x="1598594" y="272013"/>
                  <a:pt x="1623359" y="272013"/>
                </a:cubicBezTo>
                <a:cubicBezTo>
                  <a:pt x="1821478" y="272013"/>
                  <a:pt x="1982085" y="430243"/>
                  <a:pt x="1982085" y="625429"/>
                </a:cubicBezTo>
                <a:cubicBezTo>
                  <a:pt x="1982085" y="820615"/>
                  <a:pt x="1821478" y="978845"/>
                  <a:pt x="1623359" y="978845"/>
                </a:cubicBezTo>
                <a:cubicBezTo>
                  <a:pt x="1524300" y="978845"/>
                  <a:pt x="1434618" y="939288"/>
                  <a:pt x="1369701" y="875332"/>
                </a:cubicBezTo>
                <a:lnTo>
                  <a:pt x="1327910" y="825430"/>
                </a:lnTo>
                <a:lnTo>
                  <a:pt x="1322138" y="877770"/>
                </a:lnTo>
                <a:cubicBezTo>
                  <a:pt x="1287116" y="1034245"/>
                  <a:pt x="1135682" y="1151951"/>
                  <a:pt x="954177" y="1151951"/>
                </a:cubicBezTo>
                <a:cubicBezTo>
                  <a:pt x="798602" y="1151951"/>
                  <a:pt x="665119" y="1065473"/>
                  <a:pt x="608101" y="942227"/>
                </a:cubicBezTo>
                <a:lnTo>
                  <a:pt x="602209" y="924873"/>
                </a:lnTo>
                <a:lnTo>
                  <a:pt x="569175" y="949282"/>
                </a:lnTo>
                <a:cubicBezTo>
                  <a:pt x="520799" y="978551"/>
                  <a:pt x="462481" y="995641"/>
                  <a:pt x="399706" y="995641"/>
                </a:cubicBezTo>
                <a:cubicBezTo>
                  <a:pt x="232306" y="995641"/>
                  <a:pt x="96602" y="874110"/>
                  <a:pt x="96602" y="724194"/>
                </a:cubicBezTo>
                <a:lnTo>
                  <a:pt x="99673" y="710570"/>
                </a:lnTo>
                <a:lnTo>
                  <a:pt x="67855" y="694543"/>
                </a:lnTo>
                <a:cubicBezTo>
                  <a:pt x="25931" y="663221"/>
                  <a:pt x="0" y="619950"/>
                  <a:pt x="0" y="572154"/>
                </a:cubicBezTo>
                <a:cubicBezTo>
                  <a:pt x="0" y="500460"/>
                  <a:pt x="58344" y="438947"/>
                  <a:pt x="141495" y="412672"/>
                </a:cubicBezTo>
                <a:lnTo>
                  <a:pt x="153873" y="410805"/>
                </a:lnTo>
                <a:lnTo>
                  <a:pt x="140524" y="342163"/>
                </a:lnTo>
                <a:cubicBezTo>
                  <a:pt x="140524" y="226176"/>
                  <a:pt x="231183" y="129404"/>
                  <a:pt x="351702" y="107023"/>
                </a:cubicBezTo>
                <a:lnTo>
                  <a:pt x="402309" y="102394"/>
                </a:lnTo>
                <a:lnTo>
                  <a:pt x="403984" y="100575"/>
                </a:lnTo>
                <a:cubicBezTo>
                  <a:pt x="473356" y="38435"/>
                  <a:pt x="569192" y="0"/>
                  <a:pt x="675050" y="0"/>
                </a:cubicBezTo>
                <a:close/>
              </a:path>
            </a:pathLst>
          </a:custGeom>
          <a:gradFill>
            <a:gsLst>
              <a:gs pos="0">
                <a:srgbClr val="CBE8F8"/>
              </a:gs>
              <a:gs pos="100000">
                <a:srgbClr val="4FBEC9"/>
              </a:gs>
            </a:gsLst>
            <a:lin ang="5400000" scaled="1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3B664-84C0-4534-9655-FFF4EAF8F627}"/>
              </a:ext>
            </a:extLst>
          </p:cNvPr>
          <p:cNvSpPr txBox="1"/>
          <p:nvPr/>
        </p:nvSpPr>
        <p:spPr>
          <a:xfrm>
            <a:off x="2112052" y="3997833"/>
            <a:ext cx="1618937" cy="456268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075079"/>
              </a:avLst>
            </a:prstTxWarp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МУЗЫКАЛЬНЫЙ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МАГАЗИН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E21FBA6-AE0C-45E2-8EEF-39E687F9477A}"/>
              </a:ext>
            </a:extLst>
          </p:cNvPr>
          <p:cNvGrpSpPr/>
          <p:nvPr/>
        </p:nvGrpSpPr>
        <p:grpSpPr>
          <a:xfrm>
            <a:off x="7878999" y="1882027"/>
            <a:ext cx="3133833" cy="2426456"/>
            <a:chOff x="6849931" y="1733670"/>
            <a:chExt cx="3390600" cy="2586255"/>
          </a:xfrm>
          <a:effectLst/>
        </p:grpSpPr>
        <p:pic>
          <p:nvPicPr>
            <p:cNvPr id="13" name="Picture 10" descr="https://i.postimg.cc/4Nn4z7Xn/m_zik-notalar_-png-g_zdeforum-forumelele_cansu_png_resimler_28.png">
              <a:extLst>
                <a:ext uri="{FF2B5EF4-FFF2-40B4-BE49-F238E27FC236}">
                  <a16:creationId xmlns:a16="http://schemas.microsoft.com/office/drawing/2014/main" id="{2E3820AD-AA82-4DA3-A8D6-FEABB0BC4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581" y="2198747"/>
              <a:ext cx="2265799" cy="1699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s://media.istockphoto.com/vectors/vector-illustration-of-double-bass-in-flat-style-vector-id1035659644?k=6&amp;m=1035659644&amp;s=612x612&amp;w=0&amp;h=E4vI0bK_kZ061QILsOEu3rVMK3U9vaQ520YdQEU-Cgs=">
              <a:extLst>
                <a:ext uri="{FF2B5EF4-FFF2-40B4-BE49-F238E27FC236}">
                  <a16:creationId xmlns:a16="http://schemas.microsoft.com/office/drawing/2014/main" id="{9606515B-52CF-4E32-8705-D88B38DC7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17" b="99346" l="9804" r="897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931" y="1733670"/>
              <a:ext cx="2283655" cy="2287748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s://as2.ftcdn.net/jpg/01/19/67/27/1000_F_119672799_mG2Dyvx3s037Oecj1eQprxMDnsMG17sd.jpg">
              <a:extLst>
                <a:ext uri="{FF2B5EF4-FFF2-40B4-BE49-F238E27FC236}">
                  <a16:creationId xmlns:a16="http://schemas.microsoft.com/office/drawing/2014/main" id="{0B9DDAB2-7385-4D30-B1A8-F2C97CE2C2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" t="35407" r="23294" b="16389"/>
            <a:stretch/>
          </p:blipFill>
          <p:spPr bwMode="auto">
            <a:xfrm>
              <a:off x="6849932" y="2105361"/>
              <a:ext cx="3390599" cy="221456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http://linkis.com/url-image/https:/i.ytimg.com/vi/Y7Ax8I_vUTw/maxresdefault.jpg">
            <a:extLst>
              <a:ext uri="{FF2B5EF4-FFF2-40B4-BE49-F238E27FC236}">
                <a16:creationId xmlns:a16="http://schemas.microsoft.com/office/drawing/2014/main" id="{1BE099D8-8262-402F-87A8-9D67548F2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1389" l="10000" r="90000">
                        <a14:foregroundMark x1="26406" y1="90417" x2="28594" y2="91389"/>
                        <a14:foregroundMark x1="62969" y1="73194" x2="63672" y2="65694"/>
                        <a14:foregroundMark x1="63672" y1="65694" x2="67656" y2="64861"/>
                        <a14:foregroundMark x1="67656" y1="64861" x2="69063" y2="70417"/>
                        <a14:foregroundMark x1="72656" y1="75556" x2="62891" y2="31111"/>
                        <a14:foregroundMark x1="61641" y1="55694" x2="58594" y2="20972"/>
                        <a14:foregroundMark x1="63672" y1="70278" x2="66953" y2="65833"/>
                        <a14:foregroundMark x1="66953" y1="65833" x2="71797" y2="67500"/>
                        <a14:foregroundMark x1="71797" y1="67500" x2="72734" y2="70417"/>
                        <a14:foregroundMark x1="23672" y1="74444" x2="29453" y2="69722"/>
                        <a14:foregroundMark x1="29453" y1="69722" x2="37031" y2="68194"/>
                        <a14:foregroundMark x1="69609" y1="40278" x2="72500" y2="24722"/>
                        <a14:foregroundMark x1="82734" y1="44444" x2="78594" y2="30000"/>
                        <a14:foregroundMark x1="80000" y1="30417" x2="77031" y2="20694"/>
                        <a14:foregroundMark x1="85234" y1="48056" x2="79219" y2="19028"/>
                        <a14:foregroundMark x1="79219" y1="19028" x2="78906" y2="18472"/>
                        <a14:foregroundMark x1="55708" y1="35556" x2="54844" y2="49722"/>
                        <a14:foregroundMark x1="56030" y1="30278" x2="55759" y2="34722"/>
                        <a14:foregroundMark x1="56250" y1="26667" x2="56148" y2="28333"/>
                        <a14:foregroundMark x1="56563" y1="21528" x2="56428" y2="23750"/>
                        <a14:backgroundMark x1="10469" y1="20972" x2="12656" y2="14306"/>
                        <a14:backgroundMark x1="12656" y1="14306" x2="12891" y2="14028"/>
                        <a14:backgroundMark x1="55391" y1="23750" x2="55391" y2="26667"/>
                        <a14:backgroundMark x1="55703" y1="28333" x2="55703" y2="30278"/>
                        <a14:backgroundMark x1="55391" y1="34722" x2="55391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61" y="1568670"/>
            <a:ext cx="1617196" cy="90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ya-webdesign.com/images/pine-fir-png-3.png">
            <a:extLst>
              <a:ext uri="{FF2B5EF4-FFF2-40B4-BE49-F238E27FC236}">
                <a16:creationId xmlns:a16="http://schemas.microsoft.com/office/drawing/2014/main" id="{E48C1A37-121E-449D-B94F-590225EC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088" y="-552833"/>
            <a:ext cx="4216637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22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06 2.59259E-6 C 0.06406 0.04699 0.15026 0.03588 0.2013 0.09051 C 0.25221 0.1449 0.25091 0.32685 0.37005 0.32685 C 0.45872 0.32685 0.45026 0.29282 0.53945 0.29282 " pathEditMode="relative" rAng="0" ptsTypes="AAAA">
                                      <p:cBhvr>
                                        <p:cTn id="6" dur="67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3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4DFB320-4880-4FB8-B6EC-3CEE2A4A1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82" y="0"/>
            <a:ext cx="7554191" cy="755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64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4301" y="0"/>
            <a:ext cx="12420602" cy="5562600"/>
            <a:chOff x="0" y="0"/>
            <a:chExt cx="12420602" cy="44577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0"/>
              <a:ext cx="12420602" cy="4457700"/>
              <a:chOff x="0" y="-7585"/>
              <a:chExt cx="11926060" cy="5341585"/>
            </a:xfrm>
          </p:grpSpPr>
          <p:pic>
            <p:nvPicPr>
              <p:cNvPr id="1026" name="Picture 2" descr="https://i.imgflip.com/2cw2c7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099" y="-7585"/>
                <a:ext cx="8905961" cy="5341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 descr="https://i.imgflip.com/2cw2c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22"/>
              <a:stretch/>
            </p:blipFill>
            <p:spPr bwMode="auto">
              <a:xfrm>
                <a:off x="0" y="0"/>
                <a:ext cx="8553450" cy="533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https://i.imgflip.com/2cw2c7.jp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84" t="21795" r="5545" b="8546"/>
            <a:stretch/>
          </p:blipFill>
          <p:spPr bwMode="auto">
            <a:xfrm>
              <a:off x="9886950" y="971550"/>
              <a:ext cx="20193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s://lipetsk.laminatkd.ru/upload/iblock/e70/e70fc2ea7d44a75bdc50c6b6db61d5d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5064143"/>
            <a:ext cx="12306301" cy="17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4" y="204297"/>
            <a:ext cx="203086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62" y="204298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13" y="204297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47" y="204296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67898" y="450459"/>
            <a:ext cx="213360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dirty="0"/>
              <a:t>Сборка</a:t>
            </a:r>
            <a:br>
              <a:rPr lang="ru-RU" dirty="0"/>
            </a:br>
            <a:r>
              <a:rPr lang="ru-RU" dirty="0"/>
              <a:t>инструментов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1358" y="463924"/>
            <a:ext cx="1994016" cy="56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400" b="1" dirty="0">
                <a:latin typeface="Monotype Corsiva" panose="03010101010201010101" pitchFamily="66" charset="0"/>
              </a:rPr>
              <a:t>Проверка</a:t>
            </a:r>
          </a:p>
          <a:p>
            <a:pPr algn="ctr">
              <a:lnSpc>
                <a:spcPts val="1700"/>
              </a:lnSpc>
            </a:pPr>
            <a:r>
              <a:rPr lang="ru-RU" sz="2400" b="1" dirty="0">
                <a:latin typeface="Monotype Corsiva" panose="03010101010201010101" pitchFamily="66" charset="0"/>
              </a:rPr>
              <a:t> качества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32945" y="436949"/>
            <a:ext cx="2565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r>
              <a:rPr lang="ru-RU" dirty="0"/>
              <a:t>продажа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70395" y="450459"/>
            <a:ext cx="1823808" cy="52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dirty="0"/>
              <a:t>Прием</a:t>
            </a:r>
          </a:p>
          <a:p>
            <a:pPr>
              <a:lnSpc>
                <a:spcPts val="1700"/>
              </a:lnSpc>
            </a:pPr>
            <a:r>
              <a:rPr lang="ru-RU" dirty="0"/>
              <a:t> заказов</a:t>
            </a:r>
          </a:p>
        </p:txBody>
      </p:sp>
    </p:spTree>
    <p:extLst>
      <p:ext uri="{BB962C8B-B14F-4D97-AF65-F5344CB8AC3E}">
        <p14:creationId xmlns:p14="http://schemas.microsoft.com/office/powerpoint/2010/main" val="601560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678872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174" y="7174456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107" y="-337388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508" y="3130769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05" y="245931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572" y="1895330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27" y="551664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89" y="46092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F21E43-227B-455F-91D2-9AE77623A5B6}"/>
              </a:ext>
            </a:extLst>
          </p:cNvPr>
          <p:cNvSpPr txBox="1"/>
          <p:nvPr/>
        </p:nvSpPr>
        <p:spPr>
          <a:xfrm>
            <a:off x="-3498485" y="-94667"/>
            <a:ext cx="2839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Ищем лишний инструмент и убираем его</a:t>
            </a:r>
          </a:p>
        </p:txBody>
      </p:sp>
    </p:spTree>
    <p:extLst>
      <p:ext uri="{BB962C8B-B14F-4D97-AF65-F5344CB8AC3E}">
        <p14:creationId xmlns:p14="http://schemas.microsoft.com/office/powerpoint/2010/main" val="66633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678872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5" y="245931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107" y="-337388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508" y="3130769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05" y="245931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572" y="1895330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27" y="551664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569608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176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678872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107" y="-337388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508" y="3130769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05" y="245931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572" y="1895330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27" y="551664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569608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81748D55-CCA8-413A-A18B-0E674F23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63" y="245931"/>
            <a:ext cx="2080818" cy="31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66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76" y="609987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689" y="3429000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707" y="219915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60" y="-2174256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891" y="-2653842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42" y="609987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006" y="3717428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9EEDCE88-8677-4254-B069-E606D55DB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80" y="609986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050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678872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99" y="302359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07" y="548148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508" y="3130769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25" y="358788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572" y="1895330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257" y="4432695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569608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400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678872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689" y="3429000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907" y="548148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25" y="545418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91" y="356058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572" y="1895330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8257" y="4432695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569608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58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76" y="609987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1689" y="3429000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707" y="219915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0460" y="-2174256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91" y="356058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142" y="609987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006" y="3717428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569608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601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7724" y="935182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275" y="465886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8707" y="219915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45" y="524421"/>
            <a:ext cx="2780431" cy="27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519" y="-2691942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344" y="-2516597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006" y="3717428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571" y="80874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949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4301" y="0"/>
            <a:ext cx="12420602" cy="5562600"/>
            <a:chOff x="0" y="0"/>
            <a:chExt cx="12420602" cy="44577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0"/>
              <a:ext cx="12420602" cy="4457700"/>
              <a:chOff x="0" y="-7585"/>
              <a:chExt cx="11926060" cy="5341585"/>
            </a:xfrm>
          </p:grpSpPr>
          <p:pic>
            <p:nvPicPr>
              <p:cNvPr id="1026" name="Picture 2" descr="https://i.imgflip.com/2cw2c7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099" y="-7585"/>
                <a:ext cx="8905961" cy="5341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 descr="https://i.imgflip.com/2cw2c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22"/>
              <a:stretch/>
            </p:blipFill>
            <p:spPr bwMode="auto">
              <a:xfrm>
                <a:off x="0" y="0"/>
                <a:ext cx="8553450" cy="533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https://i.imgflip.com/2cw2c7.jp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84" t="21795" r="5545" b="8546"/>
            <a:stretch/>
          </p:blipFill>
          <p:spPr bwMode="auto">
            <a:xfrm>
              <a:off x="9886950" y="971550"/>
              <a:ext cx="20193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s://lipetsk.laminatkd.ru/upload/iblock/e70/e70fc2ea7d44a75bdc50c6b6db61d5d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5064143"/>
            <a:ext cx="12306301" cy="17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4" y="204297"/>
            <a:ext cx="203086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62" y="204298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13" y="204297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47" y="204296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6596" y="898614"/>
            <a:ext cx="2133600" cy="5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sz="8800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2641" y="822262"/>
            <a:ext cx="1994016" cy="563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8000" b="1" dirty="0">
                <a:latin typeface="Monotype Corsiva" panose="03010101010201010101" pitchFamily="66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31" y="-28039"/>
            <a:ext cx="2565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r>
              <a:rPr lang="ru-RU" sz="8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7765" y="822262"/>
            <a:ext cx="1823808" cy="5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sz="8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1908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EA3F4D1C-2CFA-4573-97C4-CF2EE3145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678872"/>
            <a:ext cx="2475925" cy="247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01D1D1-FFDF-4349-BED3-E50EBAFB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45" y="245931"/>
            <a:ext cx="37424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6E65764-1382-4DC1-868C-8AA413E5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107" y="-337388"/>
            <a:ext cx="2527444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098A71F-1553-43B6-95C5-14C7597E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579" y="435291"/>
            <a:ext cx="2191601" cy="21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7F2CC92-2B07-4B2F-84D8-E9DED2363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305" y="245931"/>
            <a:ext cx="2380961" cy="238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51104BD3-0668-479D-88E0-2A6C15ED2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1572" y="1895330"/>
            <a:ext cx="2205616" cy="220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0E00F3-EDE9-458B-847D-7FC19EF4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588" y="5632481"/>
            <a:ext cx="3310154" cy="220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0EA224E-B3B6-449B-A4FC-CF135FAF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6721" y="5696085"/>
            <a:ext cx="2770909" cy="207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3595EF6C-3DCE-45F3-8D7F-5C1524C8D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139" y="4006654"/>
            <a:ext cx="3890498" cy="263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5029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4301" y="0"/>
            <a:ext cx="12420602" cy="5562600"/>
            <a:chOff x="0" y="0"/>
            <a:chExt cx="12420602" cy="44577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0"/>
              <a:ext cx="12420602" cy="4457700"/>
              <a:chOff x="0" y="-7585"/>
              <a:chExt cx="11926060" cy="5341585"/>
            </a:xfrm>
          </p:grpSpPr>
          <p:pic>
            <p:nvPicPr>
              <p:cNvPr id="1026" name="Picture 2" descr="https://i.imgflip.com/2cw2c7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099" y="-7585"/>
                <a:ext cx="8905961" cy="5341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 descr="https://i.imgflip.com/2cw2c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22"/>
              <a:stretch/>
            </p:blipFill>
            <p:spPr bwMode="auto">
              <a:xfrm>
                <a:off x="0" y="0"/>
                <a:ext cx="8553450" cy="533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https://i.imgflip.com/2cw2c7.jp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84" t="21795" r="5545" b="8546"/>
            <a:stretch/>
          </p:blipFill>
          <p:spPr bwMode="auto">
            <a:xfrm>
              <a:off x="9886950" y="971550"/>
              <a:ext cx="20193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s://lipetsk.laminatkd.ru/upload/iblock/e70/e70fc2ea7d44a75bdc50c6b6db61d5d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5064143"/>
            <a:ext cx="12306301" cy="17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4" y="204297"/>
            <a:ext cx="203086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62" y="204298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13" y="204297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47" y="204296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6596" y="898614"/>
            <a:ext cx="2133600" cy="5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sz="8800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2641" y="822262"/>
            <a:ext cx="1994016" cy="563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8000" b="1" dirty="0">
                <a:latin typeface="Monotype Corsiva" panose="03010101010201010101" pitchFamily="66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31" y="-28039"/>
            <a:ext cx="2565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r>
              <a:rPr lang="ru-RU" sz="8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7765" y="822262"/>
            <a:ext cx="1823808" cy="5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sz="8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22886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4" y="-190058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330901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23899A-997C-4FC3-8566-EA8619E96227}"/>
              </a:ext>
            </a:extLst>
          </p:cNvPr>
          <p:cNvSpPr txBox="1"/>
          <p:nvPr/>
        </p:nvSpPr>
        <p:spPr>
          <a:xfrm>
            <a:off x="-2430839" y="892744"/>
            <a:ext cx="144379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Проверяем звучание инструмента, предлагаем разные варианты тембра</a:t>
            </a:r>
          </a:p>
          <a:p>
            <a:endParaRPr lang="ru-RU" dirty="0"/>
          </a:p>
          <a:p>
            <a:r>
              <a:rPr lang="ru-RU" dirty="0"/>
              <a:t>Потом проверяем можно ли </a:t>
            </a:r>
          </a:p>
          <a:p>
            <a:r>
              <a:rPr lang="ru-RU" dirty="0"/>
              <a:t>В конце предлагаем поиграть </a:t>
            </a:r>
            <a:r>
              <a:rPr lang="ru-RU" dirty="0" err="1"/>
              <a:t>сдинамикой»тихо</a:t>
            </a:r>
            <a:r>
              <a:rPr lang="ru-RU" dirty="0"/>
              <a:t> громко»</a:t>
            </a:r>
          </a:p>
          <a:p>
            <a:endParaRPr lang="ru-RU" dirty="0"/>
          </a:p>
          <a:p>
            <a:r>
              <a:rPr lang="ru-RU" dirty="0"/>
              <a:t>И поиграть в «я умею вот так, передавая предмет»</a:t>
            </a:r>
          </a:p>
        </p:txBody>
      </p:sp>
    </p:spTree>
    <p:extLst>
      <p:ext uri="{BB962C8B-B14F-4D97-AF65-F5344CB8AC3E}">
        <p14:creationId xmlns:p14="http://schemas.microsoft.com/office/powerpoint/2010/main" val="1180465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450">
            <a:off x="-6141442" y="-1915202"/>
            <a:ext cx="7079061" cy="707906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11" y="-567689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4" y="-190058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921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-6409706" y="-2838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741" y="395843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2968">
            <a:off x="14630878" y="2449865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7F416D1-DA1E-4EC2-BD95-A36B5B8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63" y="1085725"/>
            <a:ext cx="3530600" cy="52959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6502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2753344" y="-171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4" y="-190058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122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-6409706" y="-2838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88" y="7874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2968">
            <a:off x="14630878" y="2449865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691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-6409706" y="-2838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2968">
            <a:off x="2299895" y="299940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720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450">
            <a:off x="-6141442" y="-1915202"/>
            <a:ext cx="7079061" cy="707906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19927" y="735552"/>
            <a:ext cx="7620000" cy="762000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4" y="-190058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330901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4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-6409706" y="-2838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2968">
            <a:off x="2299895" y="299940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489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E4C71EA-FE72-459A-B597-680E4EED9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130" y="83227"/>
            <a:ext cx="10168515" cy="677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9E897B-EF1A-4E4B-85A5-300550DDD0B7}"/>
              </a:ext>
            </a:extLst>
          </p:cNvPr>
          <p:cNvSpPr txBox="1"/>
          <p:nvPr/>
        </p:nvSpPr>
        <p:spPr>
          <a:xfrm>
            <a:off x="-2837476" y="649706"/>
            <a:ext cx="2837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Составляем список инструментов</a:t>
            </a:r>
          </a:p>
        </p:txBody>
      </p:sp>
    </p:spTree>
    <p:extLst>
      <p:ext uri="{BB962C8B-B14F-4D97-AF65-F5344CB8AC3E}">
        <p14:creationId xmlns:p14="http://schemas.microsoft.com/office/powerpoint/2010/main" val="3899729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2753344" y="-171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4" y="-190058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14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-6409706" y="-2838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888" y="7874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2968">
            <a:off x="14630878" y="2449865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579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-6409706" y="-2838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741" y="395843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2968">
            <a:off x="14630878" y="2449865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A7F416D1-DA1E-4EC2-BD95-A36B5B815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101" y="1085725"/>
            <a:ext cx="3530600" cy="529590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787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31120">
            <a:off x="2753344" y="-171703"/>
            <a:ext cx="7171721" cy="717172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8279" y="2287273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4" y="-190058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525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dn.fishki.net/upload/post/2019/10/14/3113935/tn/7ae5aac3a22e5e502472fe300320db53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скрыпка" descr="https://ae01.alicdn.com/kf/HTB1BJWXdWSWBuNjSsrbq6y0mVXaf/4-4-Full-Size-Natural-Acoustic-Violin-Fiddle-with-Case-Bow-Ros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450">
            <a:off x="-6141442" y="-1915202"/>
            <a:ext cx="7079061" cy="7079061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металофон" descr="https://sc02.alicdn.com/kf/HTB1xXhOaOjrK1RjSsplq6xHmVXar/Professional-musical-instrument-manufacturer-orff-instrument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411" y="-567689"/>
            <a:ext cx="8425178" cy="8425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7867A148-4838-4128-BCAF-CB508C6C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33" b="92167" l="10000" r="90000">
                        <a14:foregroundMark x1="58000" y1="7000" x2="52333" y2="43500"/>
                        <a14:foregroundMark x1="52333" y1="43500" x2="42667" y2="62333"/>
                        <a14:foregroundMark x1="42667" y1="62333" x2="38000" y2="91167"/>
                        <a14:foregroundMark x1="38000" y1="91167" x2="37000" y2="92333"/>
                        <a14:foregroundMark x1="56000" y1="4333" x2="59333" y2="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406" y="571500"/>
            <a:ext cx="5715000" cy="5715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B7C7F3B-9FD1-45C3-8DF5-2B5CB3268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4" y="-190058"/>
            <a:ext cx="6689920" cy="668992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CF74ACC-EB76-4336-A738-AF0E5961F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6738" y="-1310699"/>
            <a:ext cx="5715000" cy="4955599"/>
          </a:xfrm>
          <a:prstGeom prst="rect">
            <a:avLst/>
          </a:prstGeom>
          <a:noFill/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048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114301" y="0"/>
            <a:ext cx="12420602" cy="5562600"/>
            <a:chOff x="0" y="0"/>
            <a:chExt cx="12420602" cy="445770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0" y="0"/>
              <a:ext cx="12420602" cy="4457700"/>
              <a:chOff x="0" y="-7585"/>
              <a:chExt cx="11926060" cy="5341585"/>
            </a:xfrm>
          </p:grpSpPr>
          <p:pic>
            <p:nvPicPr>
              <p:cNvPr id="1026" name="Picture 2" descr="https://i.imgflip.com/2cw2c7.jp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0099" y="-7585"/>
                <a:ext cx="8905961" cy="53415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 descr="https://i.imgflip.com/2cw2c7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822"/>
              <a:stretch/>
            </p:blipFill>
            <p:spPr bwMode="auto">
              <a:xfrm>
                <a:off x="0" y="0"/>
                <a:ext cx="8553450" cy="533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" name="Picture 2" descr="https://i.imgflip.com/2cw2c7.jpg"/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84" t="21795" r="5545" b="8546"/>
            <a:stretch/>
          </p:blipFill>
          <p:spPr bwMode="auto">
            <a:xfrm>
              <a:off x="9886950" y="971550"/>
              <a:ext cx="2019300" cy="3105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https://lipetsk.laminatkd.ru/upload/iblock/e70/e70fc2ea7d44a75bdc50c6b6db61d5d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1" y="5064143"/>
            <a:ext cx="12306301" cy="177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84" y="204297"/>
            <a:ext cx="203086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62" y="204298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13" y="204297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cdn.pixabay.com/photo/2013/07/12/18/07/gold-153031_128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247" y="204296"/>
            <a:ext cx="2016125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6596" y="898614"/>
            <a:ext cx="2133600" cy="5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sz="8800" dirty="0"/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62641" y="822262"/>
            <a:ext cx="1994016" cy="563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8000" b="1" dirty="0">
                <a:latin typeface="Monotype Corsiva" panose="03010101010201010101" pitchFamily="66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731" y="-28039"/>
            <a:ext cx="2565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r>
              <a:rPr lang="ru-RU" sz="8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27765" y="822262"/>
            <a:ext cx="1823808" cy="594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>
                <a:latin typeface="Monotype Corsiva" panose="03010101010201010101" pitchFamily="66" charset="0"/>
              </a:defRPr>
            </a:lvl1pPr>
          </a:lstStyle>
          <a:p>
            <a:pPr>
              <a:lnSpc>
                <a:spcPts val="1700"/>
              </a:lnSpc>
            </a:pPr>
            <a:r>
              <a:rPr lang="ru-RU" sz="8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844633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09C86F0-DCEF-4EBD-9C4A-A56986CDA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31" y="-2097812"/>
            <a:ext cx="12477750" cy="8576247"/>
          </a:xfrm>
          <a:prstGeom prst="rect">
            <a:avLst/>
          </a:prstGeom>
        </p:spPr>
      </p:pic>
      <p:pic>
        <p:nvPicPr>
          <p:cNvPr id="1030" name="Picture 6" descr="https://png.pngtree.com/back_origin_pic/00/07/37/7cef8f9e538d77061c100f6f3d0629ed.jpg">
            <a:extLst>
              <a:ext uri="{FF2B5EF4-FFF2-40B4-BE49-F238E27FC236}">
                <a16:creationId xmlns:a16="http://schemas.microsoft.com/office/drawing/2014/main" id="{A06C6798-C4F2-49CD-AC2A-16D920F73C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56" b="97111" l="8125" r="98854">
                        <a14:foregroundMark x1="7500" y1="41667" x2="8073" y2="53222"/>
                        <a14:foregroundMark x1="8073" y1="53222" x2="18385" y2="83667"/>
                        <a14:foregroundMark x1="18385" y1="83667" x2="21406" y2="87556"/>
                        <a14:foregroundMark x1="21406" y1="87556" x2="38698" y2="94111"/>
                        <a14:foregroundMark x1="38698" y1="94111" x2="47292" y2="94111"/>
                        <a14:foregroundMark x1="47292" y1="94111" x2="58021" y2="92667"/>
                        <a14:foregroundMark x1="58021" y1="92667" x2="85052" y2="72000"/>
                        <a14:foregroundMark x1="85052" y1="72000" x2="88333" y2="63333"/>
                        <a14:foregroundMark x1="88333" y1="63333" x2="91771" y2="35444"/>
                        <a14:foregroundMark x1="91771" y1="35444" x2="91094" y2="31556"/>
                        <a14:foregroundMark x1="8177" y1="28889" x2="16771" y2="46333"/>
                        <a14:foregroundMark x1="91094" y1="20556" x2="97083" y2="45889"/>
                        <a14:foregroundMark x1="60469" y1="25889" x2="63438" y2="25889"/>
                        <a14:foregroundMark x1="63438" y1="25889" x2="66354" y2="27556"/>
                        <a14:foregroundMark x1="66354" y1="27556" x2="79427" y2="29667"/>
                        <a14:foregroundMark x1="71458" y1="85556" x2="83906" y2="76667"/>
                        <a14:foregroundMark x1="83906" y1="76667" x2="85156" y2="74333"/>
                        <a14:foregroundMark x1="73802" y1="91111" x2="79115" y2="89333"/>
                        <a14:foregroundMark x1="79115" y1="89333" x2="84948" y2="78667"/>
                        <a14:foregroundMark x1="84948" y1="78667" x2="84948" y2="78667"/>
                        <a14:foregroundMark x1="10052" y1="80556" x2="10469" y2="87556"/>
                        <a14:foregroundMark x1="10469" y1="87556" x2="13698" y2="92778"/>
                        <a14:foregroundMark x1="13698" y1="92778" x2="26927" y2="97222"/>
                        <a14:foregroundMark x1="26927" y1="97222" x2="28594" y2="97111"/>
                        <a14:foregroundMark x1="98854" y1="60667" x2="95313" y2="89556"/>
                        <a14:foregroundMark x1="94427" y1="61889" x2="96823" y2="90222"/>
                        <a14:foregroundMark x1="96823" y1="90222" x2="95156" y2="95111"/>
                        <a14:foregroundMark x1="95156" y1="95111" x2="93750" y2="95889"/>
                        <a14:foregroundMark x1="89479" y1="24333" x2="87604" y2="28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26"/>
          <a:stretch/>
        </p:blipFill>
        <p:spPr bwMode="auto">
          <a:xfrm>
            <a:off x="-2906284" y="160000"/>
            <a:ext cx="162569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E9F5E6B-5A1F-4D8E-96DC-94AD1826ED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0" b="98800" l="5323" r="98953">
                        <a14:foregroundMark x1="10559" y1="89843" x2="22426" y2="69200"/>
                        <a14:foregroundMark x1="91972" y1="88000" x2="94328" y2="88000"/>
                        <a14:foregroundMark x1="89616" y1="66400" x2="89354" y2="58400"/>
                        <a14:foregroundMark x1="97208" y1="94800" x2="98953" y2="96000"/>
                        <a14:foregroundMark x1="45637" y1="18000" x2="47033" y2="11200"/>
                        <a14:foregroundMark x1="57330" y1="10000" x2="58813" y2="8800"/>
                        <a14:foregroundMark x1="62653" y1="66400" x2="65881" y2="46400"/>
                        <a14:foregroundMark x1="71117" y1="40800" x2="74607" y2="30400"/>
                        <a14:foregroundMark x1="69634" y1="43600" x2="74607" y2="34400"/>
                        <a14:foregroundMark x1="73473" y1="49200" x2="69372" y2="31600"/>
                        <a14:foregroundMark x1="55846" y1="58400" x2="38831" y2="27600"/>
                        <a14:foregroundMark x1="13874" y1="59600" x2="23298" y2="28800"/>
                        <a14:foregroundMark x1="23298" y1="28800" x2="24171" y2="28800"/>
                        <a14:foregroundMark x1="30628" y1="14000" x2="32373" y2="7200"/>
                        <a14:foregroundMark x1="56719" y1="10000" x2="59948" y2="3200"/>
                        <a14:foregroundMark x1="55585" y1="49200" x2="48168" y2="82800"/>
                        <a14:foregroundMark x1="48168" y1="82800" x2="36824" y2="82800"/>
                        <a14:foregroundMark x1="54101" y1="61200" x2="54974" y2="39600"/>
                        <a14:backgroundMark x1="6545" y1="98800" x2="10122" y2="93600"/>
                        <a14:backgroundMark x1="7155" y1="94800" x2="3316" y2="9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5504"/>
          <a:stretch/>
        </p:blipFill>
        <p:spPr>
          <a:xfrm flipH="1">
            <a:off x="-2154343" y="186031"/>
            <a:ext cx="4553600" cy="1540192"/>
          </a:xfrm>
          <a:prstGeom prst="rect">
            <a:avLst/>
          </a:prstGeom>
        </p:spPr>
      </p:pic>
      <p:sp>
        <p:nvSpPr>
          <p:cNvPr id="20" name="Полилиния: фигура 19">
            <a:extLst>
              <a:ext uri="{FF2B5EF4-FFF2-40B4-BE49-F238E27FC236}">
                <a16:creationId xmlns:a16="http://schemas.microsoft.com/office/drawing/2014/main" id="{EE7E5EE1-0F40-4EA0-841A-19340F79FA66}"/>
              </a:ext>
            </a:extLst>
          </p:cNvPr>
          <p:cNvSpPr/>
          <p:nvPr/>
        </p:nvSpPr>
        <p:spPr>
          <a:xfrm rot="370349">
            <a:off x="830167" y="2395011"/>
            <a:ext cx="7982857" cy="1872343"/>
          </a:xfrm>
          <a:custGeom>
            <a:avLst/>
            <a:gdLst>
              <a:gd name="connsiteX0" fmla="*/ 0 w 7982857"/>
              <a:gd name="connsiteY0" fmla="*/ 0 h 1872343"/>
              <a:gd name="connsiteX1" fmla="*/ 1611085 w 7982857"/>
              <a:gd name="connsiteY1" fmla="*/ 14515 h 1872343"/>
              <a:gd name="connsiteX2" fmla="*/ 1683657 w 7982857"/>
              <a:gd name="connsiteY2" fmla="*/ 29029 h 1872343"/>
              <a:gd name="connsiteX3" fmla="*/ 1799771 w 7982857"/>
              <a:gd name="connsiteY3" fmla="*/ 43543 h 1872343"/>
              <a:gd name="connsiteX4" fmla="*/ 1872342 w 7982857"/>
              <a:gd name="connsiteY4" fmla="*/ 58058 h 1872343"/>
              <a:gd name="connsiteX5" fmla="*/ 2322285 w 7982857"/>
              <a:gd name="connsiteY5" fmla="*/ 72572 h 1872343"/>
              <a:gd name="connsiteX6" fmla="*/ 2423885 w 7982857"/>
              <a:gd name="connsiteY6" fmla="*/ 87086 h 1872343"/>
              <a:gd name="connsiteX7" fmla="*/ 2467428 w 7982857"/>
              <a:gd name="connsiteY7" fmla="*/ 101600 h 1872343"/>
              <a:gd name="connsiteX8" fmla="*/ 2554514 w 7982857"/>
              <a:gd name="connsiteY8" fmla="*/ 116115 h 1872343"/>
              <a:gd name="connsiteX9" fmla="*/ 2627085 w 7982857"/>
              <a:gd name="connsiteY9" fmla="*/ 130629 h 1872343"/>
              <a:gd name="connsiteX10" fmla="*/ 2685142 w 7982857"/>
              <a:gd name="connsiteY10" fmla="*/ 145143 h 1872343"/>
              <a:gd name="connsiteX11" fmla="*/ 2786742 w 7982857"/>
              <a:gd name="connsiteY11" fmla="*/ 174172 h 1872343"/>
              <a:gd name="connsiteX12" fmla="*/ 2946400 w 7982857"/>
              <a:gd name="connsiteY12" fmla="*/ 203200 h 1872343"/>
              <a:gd name="connsiteX13" fmla="*/ 3193142 w 7982857"/>
              <a:gd name="connsiteY13" fmla="*/ 246743 h 1872343"/>
              <a:gd name="connsiteX14" fmla="*/ 3309257 w 7982857"/>
              <a:gd name="connsiteY14" fmla="*/ 304800 h 1872343"/>
              <a:gd name="connsiteX15" fmla="*/ 3454400 w 7982857"/>
              <a:gd name="connsiteY15" fmla="*/ 362858 h 1872343"/>
              <a:gd name="connsiteX16" fmla="*/ 3541485 w 7982857"/>
              <a:gd name="connsiteY16" fmla="*/ 435429 h 1872343"/>
              <a:gd name="connsiteX17" fmla="*/ 3643085 w 7982857"/>
              <a:gd name="connsiteY17" fmla="*/ 478972 h 1872343"/>
              <a:gd name="connsiteX18" fmla="*/ 3730171 w 7982857"/>
              <a:gd name="connsiteY18" fmla="*/ 551543 h 1872343"/>
              <a:gd name="connsiteX19" fmla="*/ 3817257 w 7982857"/>
              <a:gd name="connsiteY19" fmla="*/ 624115 h 1872343"/>
              <a:gd name="connsiteX20" fmla="*/ 3831771 w 7982857"/>
              <a:gd name="connsiteY20" fmla="*/ 667658 h 1872343"/>
              <a:gd name="connsiteX21" fmla="*/ 3889828 w 7982857"/>
              <a:gd name="connsiteY21" fmla="*/ 769258 h 1872343"/>
              <a:gd name="connsiteX22" fmla="*/ 3976914 w 7982857"/>
              <a:gd name="connsiteY22" fmla="*/ 885372 h 1872343"/>
              <a:gd name="connsiteX23" fmla="*/ 4020457 w 7982857"/>
              <a:gd name="connsiteY23" fmla="*/ 986972 h 1872343"/>
              <a:gd name="connsiteX24" fmla="*/ 4151085 w 7982857"/>
              <a:gd name="connsiteY24" fmla="*/ 1190172 h 1872343"/>
              <a:gd name="connsiteX25" fmla="*/ 4238171 w 7982857"/>
              <a:gd name="connsiteY25" fmla="*/ 1335315 h 1872343"/>
              <a:gd name="connsiteX26" fmla="*/ 4281714 w 7982857"/>
              <a:gd name="connsiteY26" fmla="*/ 1393372 h 1872343"/>
              <a:gd name="connsiteX27" fmla="*/ 4397828 w 7982857"/>
              <a:gd name="connsiteY27" fmla="*/ 1509486 h 1872343"/>
              <a:gd name="connsiteX28" fmla="*/ 4455885 w 7982857"/>
              <a:gd name="connsiteY28" fmla="*/ 1538515 h 1872343"/>
              <a:gd name="connsiteX29" fmla="*/ 4528457 w 7982857"/>
              <a:gd name="connsiteY29" fmla="*/ 1582058 h 1872343"/>
              <a:gd name="connsiteX30" fmla="*/ 4572000 w 7982857"/>
              <a:gd name="connsiteY30" fmla="*/ 1611086 h 1872343"/>
              <a:gd name="connsiteX31" fmla="*/ 4615542 w 7982857"/>
              <a:gd name="connsiteY31" fmla="*/ 1625600 h 1872343"/>
              <a:gd name="connsiteX32" fmla="*/ 4659085 w 7982857"/>
              <a:gd name="connsiteY32" fmla="*/ 1669143 h 1872343"/>
              <a:gd name="connsiteX33" fmla="*/ 4789714 w 7982857"/>
              <a:gd name="connsiteY33" fmla="*/ 1712686 h 1872343"/>
              <a:gd name="connsiteX34" fmla="*/ 4847771 w 7982857"/>
              <a:gd name="connsiteY34" fmla="*/ 1741715 h 1872343"/>
              <a:gd name="connsiteX35" fmla="*/ 4934857 w 7982857"/>
              <a:gd name="connsiteY35" fmla="*/ 1770743 h 1872343"/>
              <a:gd name="connsiteX36" fmla="*/ 5021942 w 7982857"/>
              <a:gd name="connsiteY36" fmla="*/ 1799772 h 1872343"/>
              <a:gd name="connsiteX37" fmla="*/ 5065485 w 7982857"/>
              <a:gd name="connsiteY37" fmla="*/ 1814286 h 1872343"/>
              <a:gd name="connsiteX38" fmla="*/ 5109028 w 7982857"/>
              <a:gd name="connsiteY38" fmla="*/ 1828800 h 1872343"/>
              <a:gd name="connsiteX39" fmla="*/ 5239657 w 7982857"/>
              <a:gd name="connsiteY39" fmla="*/ 1843315 h 1872343"/>
              <a:gd name="connsiteX40" fmla="*/ 5399314 w 7982857"/>
              <a:gd name="connsiteY40" fmla="*/ 1872343 h 1872343"/>
              <a:gd name="connsiteX41" fmla="*/ 6749142 w 7982857"/>
              <a:gd name="connsiteY41" fmla="*/ 1857829 h 1872343"/>
              <a:gd name="connsiteX42" fmla="*/ 6937828 w 7982857"/>
              <a:gd name="connsiteY42" fmla="*/ 1814286 h 1872343"/>
              <a:gd name="connsiteX43" fmla="*/ 6995885 w 7982857"/>
              <a:gd name="connsiteY43" fmla="*/ 1799772 h 1872343"/>
              <a:gd name="connsiteX44" fmla="*/ 7126514 w 7982857"/>
              <a:gd name="connsiteY44" fmla="*/ 1770743 h 1872343"/>
              <a:gd name="connsiteX45" fmla="*/ 7199085 w 7982857"/>
              <a:gd name="connsiteY45" fmla="*/ 1741715 h 1872343"/>
              <a:gd name="connsiteX46" fmla="*/ 7315200 w 7982857"/>
              <a:gd name="connsiteY46" fmla="*/ 1683658 h 1872343"/>
              <a:gd name="connsiteX47" fmla="*/ 7431314 w 7982857"/>
              <a:gd name="connsiteY47" fmla="*/ 1640115 h 1872343"/>
              <a:gd name="connsiteX48" fmla="*/ 7489371 w 7982857"/>
              <a:gd name="connsiteY48" fmla="*/ 1625600 h 1872343"/>
              <a:gd name="connsiteX49" fmla="*/ 7576457 w 7982857"/>
              <a:gd name="connsiteY49" fmla="*/ 1582058 h 1872343"/>
              <a:gd name="connsiteX50" fmla="*/ 7620000 w 7982857"/>
              <a:gd name="connsiteY50" fmla="*/ 1553029 h 1872343"/>
              <a:gd name="connsiteX51" fmla="*/ 7663542 w 7982857"/>
              <a:gd name="connsiteY51" fmla="*/ 1538515 h 1872343"/>
              <a:gd name="connsiteX52" fmla="*/ 7721600 w 7982857"/>
              <a:gd name="connsiteY52" fmla="*/ 1509486 h 1872343"/>
              <a:gd name="connsiteX53" fmla="*/ 7823200 w 7982857"/>
              <a:gd name="connsiteY53" fmla="*/ 1436915 h 1872343"/>
              <a:gd name="connsiteX54" fmla="*/ 7910285 w 7982857"/>
              <a:gd name="connsiteY54" fmla="*/ 1378858 h 1872343"/>
              <a:gd name="connsiteX55" fmla="*/ 7953828 w 7982857"/>
              <a:gd name="connsiteY55" fmla="*/ 1349829 h 1872343"/>
              <a:gd name="connsiteX56" fmla="*/ 7982857 w 7982857"/>
              <a:gd name="connsiteY56" fmla="*/ 1335315 h 1872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7982857" h="1872343">
                <a:moveTo>
                  <a:pt x="0" y="0"/>
                </a:moveTo>
                <a:lnTo>
                  <a:pt x="1611085" y="14515"/>
                </a:lnTo>
                <a:cubicBezTo>
                  <a:pt x="1635751" y="14940"/>
                  <a:pt x="1659274" y="25278"/>
                  <a:pt x="1683657" y="29029"/>
                </a:cubicBezTo>
                <a:cubicBezTo>
                  <a:pt x="1722209" y="34960"/>
                  <a:pt x="1761219" y="37612"/>
                  <a:pt x="1799771" y="43543"/>
                </a:cubicBezTo>
                <a:cubicBezTo>
                  <a:pt x="1824154" y="47294"/>
                  <a:pt x="1847711" y="56690"/>
                  <a:pt x="1872342" y="58058"/>
                </a:cubicBezTo>
                <a:cubicBezTo>
                  <a:pt x="2022170" y="66382"/>
                  <a:pt x="2172304" y="67734"/>
                  <a:pt x="2322285" y="72572"/>
                </a:cubicBezTo>
                <a:cubicBezTo>
                  <a:pt x="2356152" y="77410"/>
                  <a:pt x="2390339" y="80377"/>
                  <a:pt x="2423885" y="87086"/>
                </a:cubicBezTo>
                <a:cubicBezTo>
                  <a:pt x="2438887" y="90086"/>
                  <a:pt x="2452493" y="98281"/>
                  <a:pt x="2467428" y="101600"/>
                </a:cubicBezTo>
                <a:cubicBezTo>
                  <a:pt x="2496156" y="107984"/>
                  <a:pt x="2525560" y="110850"/>
                  <a:pt x="2554514" y="116115"/>
                </a:cubicBezTo>
                <a:cubicBezTo>
                  <a:pt x="2578785" y="120528"/>
                  <a:pt x="2603003" y="125278"/>
                  <a:pt x="2627085" y="130629"/>
                </a:cubicBezTo>
                <a:cubicBezTo>
                  <a:pt x="2646558" y="134956"/>
                  <a:pt x="2665962" y="139663"/>
                  <a:pt x="2685142" y="145143"/>
                </a:cubicBezTo>
                <a:cubicBezTo>
                  <a:pt x="2770005" y="169390"/>
                  <a:pt x="2684642" y="151484"/>
                  <a:pt x="2786742" y="174172"/>
                </a:cubicBezTo>
                <a:cubicBezTo>
                  <a:pt x="2847598" y="187695"/>
                  <a:pt x="2883381" y="192697"/>
                  <a:pt x="2946400" y="203200"/>
                </a:cubicBezTo>
                <a:cubicBezTo>
                  <a:pt x="3084181" y="249128"/>
                  <a:pt x="3003012" y="229459"/>
                  <a:pt x="3193142" y="246743"/>
                </a:cubicBezTo>
                <a:cubicBezTo>
                  <a:pt x="3231847" y="266095"/>
                  <a:pt x="3268204" y="291115"/>
                  <a:pt x="3309257" y="304800"/>
                </a:cubicBezTo>
                <a:cubicBezTo>
                  <a:pt x="3350972" y="318705"/>
                  <a:pt x="3415571" y="335678"/>
                  <a:pt x="3454400" y="362858"/>
                </a:cubicBezTo>
                <a:cubicBezTo>
                  <a:pt x="3485356" y="384527"/>
                  <a:pt x="3510529" y="413760"/>
                  <a:pt x="3541485" y="435429"/>
                </a:cubicBezTo>
                <a:cubicBezTo>
                  <a:pt x="3574097" y="458257"/>
                  <a:pt x="3606684" y="466839"/>
                  <a:pt x="3643085" y="478972"/>
                </a:cubicBezTo>
                <a:cubicBezTo>
                  <a:pt x="3770297" y="606184"/>
                  <a:pt x="3608927" y="450507"/>
                  <a:pt x="3730171" y="551543"/>
                </a:cubicBezTo>
                <a:cubicBezTo>
                  <a:pt x="3841934" y="644678"/>
                  <a:pt x="3709141" y="552037"/>
                  <a:pt x="3817257" y="624115"/>
                </a:cubicBezTo>
                <a:cubicBezTo>
                  <a:pt x="3822095" y="638629"/>
                  <a:pt x="3825744" y="653596"/>
                  <a:pt x="3831771" y="667658"/>
                </a:cubicBezTo>
                <a:cubicBezTo>
                  <a:pt x="3849150" y="708208"/>
                  <a:pt x="3864481" y="734405"/>
                  <a:pt x="3889828" y="769258"/>
                </a:cubicBezTo>
                <a:cubicBezTo>
                  <a:pt x="3918284" y="808385"/>
                  <a:pt x="3976914" y="885372"/>
                  <a:pt x="3976914" y="885372"/>
                </a:cubicBezTo>
                <a:cubicBezTo>
                  <a:pt x="3991930" y="930420"/>
                  <a:pt x="3993552" y="942131"/>
                  <a:pt x="4020457" y="986972"/>
                </a:cubicBezTo>
                <a:cubicBezTo>
                  <a:pt x="4061994" y="1056200"/>
                  <a:pt x="4114758" y="1117519"/>
                  <a:pt x="4151085" y="1190172"/>
                </a:cubicBezTo>
                <a:cubicBezTo>
                  <a:pt x="4184853" y="1257707"/>
                  <a:pt x="4185629" y="1265260"/>
                  <a:pt x="4238171" y="1335315"/>
                </a:cubicBezTo>
                <a:cubicBezTo>
                  <a:pt x="4252685" y="1354667"/>
                  <a:pt x="4265368" y="1375540"/>
                  <a:pt x="4281714" y="1393372"/>
                </a:cubicBezTo>
                <a:cubicBezTo>
                  <a:pt x="4318701" y="1433721"/>
                  <a:pt x="4348870" y="1485007"/>
                  <a:pt x="4397828" y="1509486"/>
                </a:cubicBezTo>
                <a:cubicBezTo>
                  <a:pt x="4417180" y="1519162"/>
                  <a:pt x="4436971" y="1528007"/>
                  <a:pt x="4455885" y="1538515"/>
                </a:cubicBezTo>
                <a:cubicBezTo>
                  <a:pt x="4480546" y="1552215"/>
                  <a:pt x="4504534" y="1567106"/>
                  <a:pt x="4528457" y="1582058"/>
                </a:cubicBezTo>
                <a:cubicBezTo>
                  <a:pt x="4543249" y="1591303"/>
                  <a:pt x="4556398" y="1603285"/>
                  <a:pt x="4572000" y="1611086"/>
                </a:cubicBezTo>
                <a:cubicBezTo>
                  <a:pt x="4585684" y="1617928"/>
                  <a:pt x="4601028" y="1620762"/>
                  <a:pt x="4615542" y="1625600"/>
                </a:cubicBezTo>
                <a:cubicBezTo>
                  <a:pt x="4630056" y="1640114"/>
                  <a:pt x="4641142" y="1659174"/>
                  <a:pt x="4659085" y="1669143"/>
                </a:cubicBezTo>
                <a:cubicBezTo>
                  <a:pt x="4789764" y="1741743"/>
                  <a:pt x="4702603" y="1669130"/>
                  <a:pt x="4789714" y="1712686"/>
                </a:cubicBezTo>
                <a:cubicBezTo>
                  <a:pt x="4809066" y="1722362"/>
                  <a:pt x="4827682" y="1733679"/>
                  <a:pt x="4847771" y="1741715"/>
                </a:cubicBezTo>
                <a:cubicBezTo>
                  <a:pt x="4876181" y="1753079"/>
                  <a:pt x="4905828" y="1761067"/>
                  <a:pt x="4934857" y="1770743"/>
                </a:cubicBezTo>
                <a:lnTo>
                  <a:pt x="5021942" y="1799772"/>
                </a:lnTo>
                <a:lnTo>
                  <a:pt x="5065485" y="1814286"/>
                </a:lnTo>
                <a:cubicBezTo>
                  <a:pt x="5079999" y="1819124"/>
                  <a:pt x="5093822" y="1827110"/>
                  <a:pt x="5109028" y="1828800"/>
                </a:cubicBezTo>
                <a:lnTo>
                  <a:pt x="5239657" y="1843315"/>
                </a:lnTo>
                <a:cubicBezTo>
                  <a:pt x="5300892" y="1863726"/>
                  <a:pt x="5317255" y="1872343"/>
                  <a:pt x="5399314" y="1872343"/>
                </a:cubicBezTo>
                <a:cubicBezTo>
                  <a:pt x="5849283" y="1872343"/>
                  <a:pt x="6299199" y="1862667"/>
                  <a:pt x="6749142" y="1857829"/>
                </a:cubicBezTo>
                <a:cubicBezTo>
                  <a:pt x="6994548" y="1830562"/>
                  <a:pt x="6794522" y="1868026"/>
                  <a:pt x="6937828" y="1814286"/>
                </a:cubicBezTo>
                <a:cubicBezTo>
                  <a:pt x="6956506" y="1807282"/>
                  <a:pt x="6976412" y="1804099"/>
                  <a:pt x="6995885" y="1799772"/>
                </a:cubicBezTo>
                <a:cubicBezTo>
                  <a:pt x="7030410" y="1792100"/>
                  <a:pt x="7091106" y="1782546"/>
                  <a:pt x="7126514" y="1770743"/>
                </a:cubicBezTo>
                <a:cubicBezTo>
                  <a:pt x="7151231" y="1762504"/>
                  <a:pt x="7175429" y="1752633"/>
                  <a:pt x="7199085" y="1741715"/>
                </a:cubicBezTo>
                <a:cubicBezTo>
                  <a:pt x="7238376" y="1723581"/>
                  <a:pt x="7273219" y="1694154"/>
                  <a:pt x="7315200" y="1683658"/>
                </a:cubicBezTo>
                <a:cubicBezTo>
                  <a:pt x="7464223" y="1646400"/>
                  <a:pt x="7279516" y="1697040"/>
                  <a:pt x="7431314" y="1640115"/>
                </a:cubicBezTo>
                <a:cubicBezTo>
                  <a:pt x="7449992" y="1633111"/>
                  <a:pt x="7470019" y="1630438"/>
                  <a:pt x="7489371" y="1625600"/>
                </a:cubicBezTo>
                <a:cubicBezTo>
                  <a:pt x="7614168" y="1542404"/>
                  <a:pt x="7456265" y="1642154"/>
                  <a:pt x="7576457" y="1582058"/>
                </a:cubicBezTo>
                <a:cubicBezTo>
                  <a:pt x="7592059" y="1574257"/>
                  <a:pt x="7604398" y="1560830"/>
                  <a:pt x="7620000" y="1553029"/>
                </a:cubicBezTo>
                <a:cubicBezTo>
                  <a:pt x="7633684" y="1546187"/>
                  <a:pt x="7649480" y="1544542"/>
                  <a:pt x="7663542" y="1538515"/>
                </a:cubicBezTo>
                <a:cubicBezTo>
                  <a:pt x="7683429" y="1529992"/>
                  <a:pt x="7702247" y="1519162"/>
                  <a:pt x="7721600" y="1509486"/>
                </a:cubicBezTo>
                <a:cubicBezTo>
                  <a:pt x="7798566" y="1432518"/>
                  <a:pt x="7727678" y="1494228"/>
                  <a:pt x="7823200" y="1436915"/>
                </a:cubicBezTo>
                <a:cubicBezTo>
                  <a:pt x="7853116" y="1418966"/>
                  <a:pt x="7881257" y="1398210"/>
                  <a:pt x="7910285" y="1378858"/>
                </a:cubicBezTo>
                <a:cubicBezTo>
                  <a:pt x="7924799" y="1369182"/>
                  <a:pt x="7938225" y="1357630"/>
                  <a:pt x="7953828" y="1349829"/>
                </a:cubicBezTo>
                <a:lnTo>
                  <a:pt x="7982857" y="1335315"/>
                </a:lnTo>
              </a:path>
            </a:pathLst>
          </a:custGeom>
          <a:noFill/>
          <a:ln w="279400" cmpd="sng">
            <a:solidFill>
              <a:schemeClr val="accent2">
                <a:lumMod val="60000"/>
                <a:lumOff val="40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D3847412-4AC7-4BBF-89F2-4C8B322CD5FF}"/>
              </a:ext>
            </a:extLst>
          </p:cNvPr>
          <p:cNvSpPr/>
          <p:nvPr/>
        </p:nvSpPr>
        <p:spPr>
          <a:xfrm rot="236588">
            <a:off x="2947410" y="4380463"/>
            <a:ext cx="4747313" cy="1567747"/>
          </a:xfrm>
          <a:custGeom>
            <a:avLst/>
            <a:gdLst>
              <a:gd name="connsiteX0" fmla="*/ 4673600 w 4673600"/>
              <a:gd name="connsiteY0" fmla="*/ 0 h 1567747"/>
              <a:gd name="connsiteX1" fmla="*/ 4586514 w 4673600"/>
              <a:gd name="connsiteY1" fmla="*/ 29029 h 1567747"/>
              <a:gd name="connsiteX2" fmla="*/ 4484914 w 4673600"/>
              <a:gd name="connsiteY2" fmla="*/ 58057 h 1567747"/>
              <a:gd name="connsiteX3" fmla="*/ 4426857 w 4673600"/>
              <a:gd name="connsiteY3" fmla="*/ 87086 h 1567747"/>
              <a:gd name="connsiteX4" fmla="*/ 4325257 w 4673600"/>
              <a:gd name="connsiteY4" fmla="*/ 130629 h 1567747"/>
              <a:gd name="connsiteX5" fmla="*/ 4238171 w 4673600"/>
              <a:gd name="connsiteY5" fmla="*/ 188686 h 1567747"/>
              <a:gd name="connsiteX6" fmla="*/ 4136571 w 4673600"/>
              <a:gd name="connsiteY6" fmla="*/ 232229 h 1567747"/>
              <a:gd name="connsiteX7" fmla="*/ 4093028 w 4673600"/>
              <a:gd name="connsiteY7" fmla="*/ 261257 h 1567747"/>
              <a:gd name="connsiteX8" fmla="*/ 4034971 w 4673600"/>
              <a:gd name="connsiteY8" fmla="*/ 290286 h 1567747"/>
              <a:gd name="connsiteX9" fmla="*/ 3947886 w 4673600"/>
              <a:gd name="connsiteY9" fmla="*/ 348343 h 1567747"/>
              <a:gd name="connsiteX10" fmla="*/ 3889828 w 4673600"/>
              <a:gd name="connsiteY10" fmla="*/ 362857 h 1567747"/>
              <a:gd name="connsiteX11" fmla="*/ 3846286 w 4673600"/>
              <a:gd name="connsiteY11" fmla="*/ 377371 h 1567747"/>
              <a:gd name="connsiteX12" fmla="*/ 3759200 w 4673600"/>
              <a:gd name="connsiteY12" fmla="*/ 391886 h 1567747"/>
              <a:gd name="connsiteX13" fmla="*/ 3672114 w 4673600"/>
              <a:gd name="connsiteY13" fmla="*/ 420914 h 1567747"/>
              <a:gd name="connsiteX14" fmla="*/ 3556000 w 4673600"/>
              <a:gd name="connsiteY14" fmla="*/ 449943 h 1567747"/>
              <a:gd name="connsiteX15" fmla="*/ 3468914 w 4673600"/>
              <a:gd name="connsiteY15" fmla="*/ 478971 h 1567747"/>
              <a:gd name="connsiteX16" fmla="*/ 3381828 w 4673600"/>
              <a:gd name="connsiteY16" fmla="*/ 537029 h 1567747"/>
              <a:gd name="connsiteX17" fmla="*/ 3251200 w 4673600"/>
              <a:gd name="connsiteY17" fmla="*/ 638629 h 1567747"/>
              <a:gd name="connsiteX18" fmla="*/ 3164114 w 4673600"/>
              <a:gd name="connsiteY18" fmla="*/ 682171 h 1567747"/>
              <a:gd name="connsiteX19" fmla="*/ 3062514 w 4673600"/>
              <a:gd name="connsiteY19" fmla="*/ 711200 h 1567747"/>
              <a:gd name="connsiteX20" fmla="*/ 3004457 w 4673600"/>
              <a:gd name="connsiteY20" fmla="*/ 740229 h 1567747"/>
              <a:gd name="connsiteX21" fmla="*/ 2946400 w 4673600"/>
              <a:gd name="connsiteY21" fmla="*/ 754743 h 1567747"/>
              <a:gd name="connsiteX22" fmla="*/ 2902857 w 4673600"/>
              <a:gd name="connsiteY22" fmla="*/ 769257 h 1567747"/>
              <a:gd name="connsiteX23" fmla="*/ 2307771 w 4673600"/>
              <a:gd name="connsiteY23" fmla="*/ 783771 h 1567747"/>
              <a:gd name="connsiteX24" fmla="*/ 2177143 w 4673600"/>
              <a:gd name="connsiteY24" fmla="*/ 827314 h 1567747"/>
              <a:gd name="connsiteX25" fmla="*/ 2090057 w 4673600"/>
              <a:gd name="connsiteY25" fmla="*/ 856343 h 1567747"/>
              <a:gd name="connsiteX26" fmla="*/ 1915886 w 4673600"/>
              <a:gd name="connsiteY26" fmla="*/ 914400 h 1567747"/>
              <a:gd name="connsiteX27" fmla="*/ 1814286 w 4673600"/>
              <a:gd name="connsiteY27" fmla="*/ 957943 h 1567747"/>
              <a:gd name="connsiteX28" fmla="*/ 1727200 w 4673600"/>
              <a:gd name="connsiteY28" fmla="*/ 986971 h 1567747"/>
              <a:gd name="connsiteX29" fmla="*/ 1683657 w 4673600"/>
              <a:gd name="connsiteY29" fmla="*/ 1030514 h 1567747"/>
              <a:gd name="connsiteX30" fmla="*/ 1640114 w 4673600"/>
              <a:gd name="connsiteY30" fmla="*/ 1059543 h 1567747"/>
              <a:gd name="connsiteX31" fmla="*/ 1480457 w 4673600"/>
              <a:gd name="connsiteY31" fmla="*/ 1088571 h 1567747"/>
              <a:gd name="connsiteX32" fmla="*/ 1364343 w 4673600"/>
              <a:gd name="connsiteY32" fmla="*/ 1117600 h 1567747"/>
              <a:gd name="connsiteX33" fmla="*/ 1320800 w 4673600"/>
              <a:gd name="connsiteY33" fmla="*/ 1132114 h 1567747"/>
              <a:gd name="connsiteX34" fmla="*/ 1219200 w 4673600"/>
              <a:gd name="connsiteY34" fmla="*/ 1161143 h 1567747"/>
              <a:gd name="connsiteX35" fmla="*/ 1132114 w 4673600"/>
              <a:gd name="connsiteY35" fmla="*/ 1233714 h 1567747"/>
              <a:gd name="connsiteX36" fmla="*/ 1030514 w 4673600"/>
              <a:gd name="connsiteY36" fmla="*/ 1277257 h 1567747"/>
              <a:gd name="connsiteX37" fmla="*/ 986971 w 4673600"/>
              <a:gd name="connsiteY37" fmla="*/ 1306286 h 1567747"/>
              <a:gd name="connsiteX38" fmla="*/ 870857 w 4673600"/>
              <a:gd name="connsiteY38" fmla="*/ 1335314 h 1567747"/>
              <a:gd name="connsiteX39" fmla="*/ 609600 w 4673600"/>
              <a:gd name="connsiteY39" fmla="*/ 1407886 h 1567747"/>
              <a:gd name="connsiteX40" fmla="*/ 420914 w 4673600"/>
              <a:gd name="connsiteY40" fmla="*/ 1436914 h 1567747"/>
              <a:gd name="connsiteX41" fmla="*/ 333828 w 4673600"/>
              <a:gd name="connsiteY41" fmla="*/ 1465943 h 1567747"/>
              <a:gd name="connsiteX42" fmla="*/ 290286 w 4673600"/>
              <a:gd name="connsiteY42" fmla="*/ 1480457 h 1567747"/>
              <a:gd name="connsiteX43" fmla="*/ 246743 w 4673600"/>
              <a:gd name="connsiteY43" fmla="*/ 1494971 h 1567747"/>
              <a:gd name="connsiteX44" fmla="*/ 188686 w 4673600"/>
              <a:gd name="connsiteY44" fmla="*/ 1524000 h 1567747"/>
              <a:gd name="connsiteX45" fmla="*/ 72571 w 4673600"/>
              <a:gd name="connsiteY45" fmla="*/ 1553029 h 1567747"/>
              <a:gd name="connsiteX46" fmla="*/ 0 w 4673600"/>
              <a:gd name="connsiteY46" fmla="*/ 1567543 h 156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673600" h="1567747">
                <a:moveTo>
                  <a:pt x="4673600" y="0"/>
                </a:moveTo>
                <a:cubicBezTo>
                  <a:pt x="4644571" y="9676"/>
                  <a:pt x="4615822" y="20236"/>
                  <a:pt x="4586514" y="29029"/>
                </a:cubicBezTo>
                <a:cubicBezTo>
                  <a:pt x="4545598" y="41304"/>
                  <a:pt x="4522851" y="41798"/>
                  <a:pt x="4484914" y="58057"/>
                </a:cubicBezTo>
                <a:cubicBezTo>
                  <a:pt x="4465027" y="66580"/>
                  <a:pt x="4446744" y="78563"/>
                  <a:pt x="4426857" y="87086"/>
                </a:cubicBezTo>
                <a:cubicBezTo>
                  <a:pt x="4356780" y="117119"/>
                  <a:pt x="4405495" y="82486"/>
                  <a:pt x="4325257" y="130629"/>
                </a:cubicBezTo>
                <a:cubicBezTo>
                  <a:pt x="4295341" y="148579"/>
                  <a:pt x="4271269" y="177654"/>
                  <a:pt x="4238171" y="188686"/>
                </a:cubicBezTo>
                <a:cubicBezTo>
                  <a:pt x="4189318" y="204970"/>
                  <a:pt x="4186793" y="203531"/>
                  <a:pt x="4136571" y="232229"/>
                </a:cubicBezTo>
                <a:cubicBezTo>
                  <a:pt x="4121425" y="240884"/>
                  <a:pt x="4108174" y="252602"/>
                  <a:pt x="4093028" y="261257"/>
                </a:cubicBezTo>
                <a:cubicBezTo>
                  <a:pt x="4074242" y="271992"/>
                  <a:pt x="4053524" y="279154"/>
                  <a:pt x="4034971" y="290286"/>
                </a:cubicBezTo>
                <a:cubicBezTo>
                  <a:pt x="4005055" y="308236"/>
                  <a:pt x="3981732" y="339882"/>
                  <a:pt x="3947886" y="348343"/>
                </a:cubicBezTo>
                <a:cubicBezTo>
                  <a:pt x="3928533" y="353181"/>
                  <a:pt x="3909009" y="357377"/>
                  <a:pt x="3889828" y="362857"/>
                </a:cubicBezTo>
                <a:cubicBezTo>
                  <a:pt x="3875118" y="367060"/>
                  <a:pt x="3861221" y="374052"/>
                  <a:pt x="3846286" y="377371"/>
                </a:cubicBezTo>
                <a:cubicBezTo>
                  <a:pt x="3817558" y="383755"/>
                  <a:pt x="3787750" y="384748"/>
                  <a:pt x="3759200" y="391886"/>
                </a:cubicBezTo>
                <a:cubicBezTo>
                  <a:pt x="3729515" y="399307"/>
                  <a:pt x="3701799" y="413493"/>
                  <a:pt x="3672114" y="420914"/>
                </a:cubicBezTo>
                <a:cubicBezTo>
                  <a:pt x="3633409" y="430590"/>
                  <a:pt x="3593849" y="437327"/>
                  <a:pt x="3556000" y="449943"/>
                </a:cubicBezTo>
                <a:lnTo>
                  <a:pt x="3468914" y="478971"/>
                </a:lnTo>
                <a:cubicBezTo>
                  <a:pt x="3439885" y="498324"/>
                  <a:pt x="3406498" y="512359"/>
                  <a:pt x="3381828" y="537029"/>
                </a:cubicBezTo>
                <a:cubicBezTo>
                  <a:pt x="3344259" y="574598"/>
                  <a:pt x="3303280" y="621269"/>
                  <a:pt x="3251200" y="638629"/>
                </a:cubicBezTo>
                <a:cubicBezTo>
                  <a:pt x="3141760" y="675108"/>
                  <a:pt x="3276652" y="625902"/>
                  <a:pt x="3164114" y="682171"/>
                </a:cubicBezTo>
                <a:cubicBezTo>
                  <a:pt x="3143287" y="692584"/>
                  <a:pt x="3081122" y="706548"/>
                  <a:pt x="3062514" y="711200"/>
                </a:cubicBezTo>
                <a:cubicBezTo>
                  <a:pt x="3043162" y="720876"/>
                  <a:pt x="3024716" y="732632"/>
                  <a:pt x="3004457" y="740229"/>
                </a:cubicBezTo>
                <a:cubicBezTo>
                  <a:pt x="2985779" y="747233"/>
                  <a:pt x="2965580" y="749263"/>
                  <a:pt x="2946400" y="754743"/>
                </a:cubicBezTo>
                <a:cubicBezTo>
                  <a:pt x="2931689" y="758946"/>
                  <a:pt x="2918141" y="768562"/>
                  <a:pt x="2902857" y="769257"/>
                </a:cubicBezTo>
                <a:cubicBezTo>
                  <a:pt x="2704641" y="778267"/>
                  <a:pt x="2506133" y="778933"/>
                  <a:pt x="2307771" y="783771"/>
                </a:cubicBezTo>
                <a:cubicBezTo>
                  <a:pt x="2168307" y="811665"/>
                  <a:pt x="2297326" y="779241"/>
                  <a:pt x="2177143" y="827314"/>
                </a:cubicBezTo>
                <a:cubicBezTo>
                  <a:pt x="2148733" y="838678"/>
                  <a:pt x="2119086" y="846667"/>
                  <a:pt x="2090057" y="856343"/>
                </a:cubicBezTo>
                <a:lnTo>
                  <a:pt x="1915886" y="914400"/>
                </a:lnTo>
                <a:cubicBezTo>
                  <a:pt x="1775715" y="961123"/>
                  <a:pt x="1993651" y="886197"/>
                  <a:pt x="1814286" y="957943"/>
                </a:cubicBezTo>
                <a:cubicBezTo>
                  <a:pt x="1785876" y="969307"/>
                  <a:pt x="1727200" y="986971"/>
                  <a:pt x="1727200" y="986971"/>
                </a:cubicBezTo>
                <a:cubicBezTo>
                  <a:pt x="1712686" y="1001485"/>
                  <a:pt x="1699426" y="1017373"/>
                  <a:pt x="1683657" y="1030514"/>
                </a:cubicBezTo>
                <a:cubicBezTo>
                  <a:pt x="1670256" y="1041681"/>
                  <a:pt x="1655716" y="1051742"/>
                  <a:pt x="1640114" y="1059543"/>
                </a:cubicBezTo>
                <a:cubicBezTo>
                  <a:pt x="1595367" y="1081917"/>
                  <a:pt x="1520480" y="1083568"/>
                  <a:pt x="1480457" y="1088571"/>
                </a:cubicBezTo>
                <a:cubicBezTo>
                  <a:pt x="1380932" y="1121747"/>
                  <a:pt x="1504446" y="1082575"/>
                  <a:pt x="1364343" y="1117600"/>
                </a:cubicBezTo>
                <a:cubicBezTo>
                  <a:pt x="1349500" y="1121311"/>
                  <a:pt x="1335511" y="1127911"/>
                  <a:pt x="1320800" y="1132114"/>
                </a:cubicBezTo>
                <a:cubicBezTo>
                  <a:pt x="1299104" y="1138313"/>
                  <a:pt x="1242396" y="1149545"/>
                  <a:pt x="1219200" y="1161143"/>
                </a:cubicBezTo>
                <a:cubicBezTo>
                  <a:pt x="1142414" y="1199535"/>
                  <a:pt x="1207011" y="1180215"/>
                  <a:pt x="1132114" y="1233714"/>
                </a:cubicBezTo>
                <a:cubicBezTo>
                  <a:pt x="1100725" y="1256135"/>
                  <a:pt x="1066050" y="1265412"/>
                  <a:pt x="1030514" y="1277257"/>
                </a:cubicBezTo>
                <a:cubicBezTo>
                  <a:pt x="1016000" y="1286933"/>
                  <a:pt x="1003365" y="1300325"/>
                  <a:pt x="986971" y="1306286"/>
                </a:cubicBezTo>
                <a:cubicBezTo>
                  <a:pt x="949477" y="1319920"/>
                  <a:pt x="870857" y="1335314"/>
                  <a:pt x="870857" y="1335314"/>
                </a:cubicBezTo>
                <a:cubicBezTo>
                  <a:pt x="711254" y="1415116"/>
                  <a:pt x="797801" y="1389065"/>
                  <a:pt x="609600" y="1407886"/>
                </a:cubicBezTo>
                <a:cubicBezTo>
                  <a:pt x="489651" y="1447868"/>
                  <a:pt x="677508" y="1388803"/>
                  <a:pt x="420914" y="1436914"/>
                </a:cubicBezTo>
                <a:cubicBezTo>
                  <a:pt x="390839" y="1442553"/>
                  <a:pt x="362857" y="1456267"/>
                  <a:pt x="333828" y="1465943"/>
                </a:cubicBezTo>
                <a:lnTo>
                  <a:pt x="290286" y="1480457"/>
                </a:lnTo>
                <a:cubicBezTo>
                  <a:pt x="275772" y="1485295"/>
                  <a:pt x="260427" y="1488129"/>
                  <a:pt x="246743" y="1494971"/>
                </a:cubicBezTo>
                <a:cubicBezTo>
                  <a:pt x="227391" y="1504647"/>
                  <a:pt x="208573" y="1515477"/>
                  <a:pt x="188686" y="1524000"/>
                </a:cubicBezTo>
                <a:cubicBezTo>
                  <a:pt x="142242" y="1543904"/>
                  <a:pt x="127084" y="1539401"/>
                  <a:pt x="72571" y="1553029"/>
                </a:cubicBezTo>
                <a:cubicBezTo>
                  <a:pt x="2277" y="1570603"/>
                  <a:pt x="55441" y="1567543"/>
                  <a:pt x="0" y="1567543"/>
                </a:cubicBezTo>
              </a:path>
            </a:pathLst>
          </a:custGeom>
          <a:noFill/>
          <a:ln w="2476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1028" name="Picture 4" descr="https://i.ya-webdesign.com/images/pine-fir-png-3.png">
            <a:extLst>
              <a:ext uri="{FF2B5EF4-FFF2-40B4-BE49-F238E27FC236}">
                <a16:creationId xmlns:a16="http://schemas.microsoft.com/office/drawing/2014/main" id="{E48C1A37-121E-449D-B94F-590225EC8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7198" y="-725789"/>
            <a:ext cx="4216637" cy="421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B02EBD4E-FD6E-45A5-BD25-D881E4D8EA17}"/>
              </a:ext>
            </a:extLst>
          </p:cNvPr>
          <p:cNvSpPr/>
          <p:nvPr/>
        </p:nvSpPr>
        <p:spPr>
          <a:xfrm>
            <a:off x="1857416" y="3451206"/>
            <a:ext cx="2218079" cy="1329132"/>
          </a:xfrm>
          <a:custGeom>
            <a:avLst/>
            <a:gdLst>
              <a:gd name="connsiteX0" fmla="*/ 1265681 w 1982085"/>
              <a:gd name="connsiteY0" fmla="*/ 615193 h 1151951"/>
              <a:gd name="connsiteX1" fmla="*/ 1264565 w 1982085"/>
              <a:gd name="connsiteY1" fmla="*/ 615401 h 1151951"/>
              <a:gd name="connsiteX2" fmla="*/ 1265548 w 1982085"/>
              <a:gd name="connsiteY2" fmla="*/ 616490 h 1151951"/>
              <a:gd name="connsiteX3" fmla="*/ 675050 w 1982085"/>
              <a:gd name="connsiteY3" fmla="*/ 0 h 1151951"/>
              <a:gd name="connsiteX4" fmla="*/ 946116 w 1982085"/>
              <a:gd name="connsiteY4" fmla="*/ 100575 h 1151951"/>
              <a:gd name="connsiteX5" fmla="*/ 978917 w 1982085"/>
              <a:gd name="connsiteY5" fmla="*/ 136187 h 1151951"/>
              <a:gd name="connsiteX6" fmla="*/ 994870 w 1982085"/>
              <a:gd name="connsiteY6" fmla="*/ 127184 h 1151951"/>
              <a:gd name="connsiteX7" fmla="*/ 1337720 w 1982085"/>
              <a:gd name="connsiteY7" fmla="*/ 134571 h 1151951"/>
              <a:gd name="connsiteX8" fmla="*/ 1362150 w 1982085"/>
              <a:gd name="connsiteY8" fmla="*/ 177831 h 1151951"/>
              <a:gd name="connsiteX9" fmla="*/ 1369674 w 1982085"/>
              <a:gd name="connsiteY9" fmla="*/ 216827 h 1151951"/>
              <a:gd name="connsiteX10" fmla="*/ 1375165 w 1982085"/>
              <a:gd name="connsiteY10" fmla="*/ 214472 h 1151951"/>
              <a:gd name="connsiteX11" fmla="*/ 1502136 w 1982085"/>
              <a:gd name="connsiteY11" fmla="*/ 237019 h 1151951"/>
              <a:gd name="connsiteX12" fmla="*/ 1526607 w 1982085"/>
              <a:gd name="connsiteY12" fmla="*/ 286672 h 1151951"/>
              <a:gd name="connsiteX13" fmla="*/ 1551063 w 1982085"/>
              <a:gd name="connsiteY13" fmla="*/ 279193 h 1151951"/>
              <a:gd name="connsiteX14" fmla="*/ 1623359 w 1982085"/>
              <a:gd name="connsiteY14" fmla="*/ 272013 h 1151951"/>
              <a:gd name="connsiteX15" fmla="*/ 1982085 w 1982085"/>
              <a:gd name="connsiteY15" fmla="*/ 625429 h 1151951"/>
              <a:gd name="connsiteX16" fmla="*/ 1623359 w 1982085"/>
              <a:gd name="connsiteY16" fmla="*/ 978845 h 1151951"/>
              <a:gd name="connsiteX17" fmla="*/ 1369701 w 1982085"/>
              <a:gd name="connsiteY17" fmla="*/ 875332 h 1151951"/>
              <a:gd name="connsiteX18" fmla="*/ 1327910 w 1982085"/>
              <a:gd name="connsiteY18" fmla="*/ 825430 h 1151951"/>
              <a:gd name="connsiteX19" fmla="*/ 1322138 w 1982085"/>
              <a:gd name="connsiteY19" fmla="*/ 877770 h 1151951"/>
              <a:gd name="connsiteX20" fmla="*/ 954177 w 1982085"/>
              <a:gd name="connsiteY20" fmla="*/ 1151951 h 1151951"/>
              <a:gd name="connsiteX21" fmla="*/ 608101 w 1982085"/>
              <a:gd name="connsiteY21" fmla="*/ 942227 h 1151951"/>
              <a:gd name="connsiteX22" fmla="*/ 602209 w 1982085"/>
              <a:gd name="connsiteY22" fmla="*/ 924873 h 1151951"/>
              <a:gd name="connsiteX23" fmla="*/ 569175 w 1982085"/>
              <a:gd name="connsiteY23" fmla="*/ 949282 h 1151951"/>
              <a:gd name="connsiteX24" fmla="*/ 399706 w 1982085"/>
              <a:gd name="connsiteY24" fmla="*/ 995641 h 1151951"/>
              <a:gd name="connsiteX25" fmla="*/ 96602 w 1982085"/>
              <a:gd name="connsiteY25" fmla="*/ 724194 h 1151951"/>
              <a:gd name="connsiteX26" fmla="*/ 99673 w 1982085"/>
              <a:gd name="connsiteY26" fmla="*/ 710570 h 1151951"/>
              <a:gd name="connsiteX27" fmla="*/ 67855 w 1982085"/>
              <a:gd name="connsiteY27" fmla="*/ 694543 h 1151951"/>
              <a:gd name="connsiteX28" fmla="*/ 0 w 1982085"/>
              <a:gd name="connsiteY28" fmla="*/ 572154 h 1151951"/>
              <a:gd name="connsiteX29" fmla="*/ 141495 w 1982085"/>
              <a:gd name="connsiteY29" fmla="*/ 412672 h 1151951"/>
              <a:gd name="connsiteX30" fmla="*/ 153873 w 1982085"/>
              <a:gd name="connsiteY30" fmla="*/ 410805 h 1151951"/>
              <a:gd name="connsiteX31" fmla="*/ 140524 w 1982085"/>
              <a:gd name="connsiteY31" fmla="*/ 342163 h 1151951"/>
              <a:gd name="connsiteX32" fmla="*/ 351702 w 1982085"/>
              <a:gd name="connsiteY32" fmla="*/ 107023 h 1151951"/>
              <a:gd name="connsiteX33" fmla="*/ 402309 w 1982085"/>
              <a:gd name="connsiteY33" fmla="*/ 102394 h 1151951"/>
              <a:gd name="connsiteX34" fmla="*/ 403984 w 1982085"/>
              <a:gd name="connsiteY34" fmla="*/ 100575 h 1151951"/>
              <a:gd name="connsiteX35" fmla="*/ 675050 w 1982085"/>
              <a:gd name="connsiteY35" fmla="*/ 0 h 11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82085" h="1151951">
                <a:moveTo>
                  <a:pt x="1265681" y="615193"/>
                </a:moveTo>
                <a:lnTo>
                  <a:pt x="1264565" y="615401"/>
                </a:lnTo>
                <a:lnTo>
                  <a:pt x="1265548" y="616490"/>
                </a:lnTo>
                <a:close/>
                <a:moveTo>
                  <a:pt x="675050" y="0"/>
                </a:moveTo>
                <a:cubicBezTo>
                  <a:pt x="780908" y="0"/>
                  <a:pt x="876744" y="38435"/>
                  <a:pt x="946116" y="100575"/>
                </a:cubicBezTo>
                <a:lnTo>
                  <a:pt x="978917" y="136187"/>
                </a:lnTo>
                <a:lnTo>
                  <a:pt x="994870" y="127184"/>
                </a:lnTo>
                <a:cubicBezTo>
                  <a:pt x="1136208" y="58510"/>
                  <a:pt x="1273792" y="56957"/>
                  <a:pt x="1337720" y="134571"/>
                </a:cubicBezTo>
                <a:cubicBezTo>
                  <a:pt x="1348375" y="147506"/>
                  <a:pt x="1356479" y="162029"/>
                  <a:pt x="1362150" y="177831"/>
                </a:cubicBezTo>
                <a:lnTo>
                  <a:pt x="1369674" y="216827"/>
                </a:lnTo>
                <a:lnTo>
                  <a:pt x="1375165" y="214472"/>
                </a:lnTo>
                <a:cubicBezTo>
                  <a:pt x="1426540" y="201348"/>
                  <a:pt x="1472923" y="207827"/>
                  <a:pt x="1502136" y="237019"/>
                </a:cubicBezTo>
                <a:lnTo>
                  <a:pt x="1526607" y="286672"/>
                </a:lnTo>
                <a:lnTo>
                  <a:pt x="1551063" y="279193"/>
                </a:lnTo>
                <a:cubicBezTo>
                  <a:pt x="1574415" y="274485"/>
                  <a:pt x="1598594" y="272013"/>
                  <a:pt x="1623359" y="272013"/>
                </a:cubicBezTo>
                <a:cubicBezTo>
                  <a:pt x="1821478" y="272013"/>
                  <a:pt x="1982085" y="430243"/>
                  <a:pt x="1982085" y="625429"/>
                </a:cubicBezTo>
                <a:cubicBezTo>
                  <a:pt x="1982085" y="820615"/>
                  <a:pt x="1821478" y="978845"/>
                  <a:pt x="1623359" y="978845"/>
                </a:cubicBezTo>
                <a:cubicBezTo>
                  <a:pt x="1524300" y="978845"/>
                  <a:pt x="1434618" y="939288"/>
                  <a:pt x="1369701" y="875332"/>
                </a:cubicBezTo>
                <a:lnTo>
                  <a:pt x="1327910" y="825430"/>
                </a:lnTo>
                <a:lnTo>
                  <a:pt x="1322138" y="877770"/>
                </a:lnTo>
                <a:cubicBezTo>
                  <a:pt x="1287116" y="1034245"/>
                  <a:pt x="1135682" y="1151951"/>
                  <a:pt x="954177" y="1151951"/>
                </a:cubicBezTo>
                <a:cubicBezTo>
                  <a:pt x="798602" y="1151951"/>
                  <a:pt x="665119" y="1065473"/>
                  <a:pt x="608101" y="942227"/>
                </a:cubicBezTo>
                <a:lnTo>
                  <a:pt x="602209" y="924873"/>
                </a:lnTo>
                <a:lnTo>
                  <a:pt x="569175" y="949282"/>
                </a:lnTo>
                <a:cubicBezTo>
                  <a:pt x="520799" y="978551"/>
                  <a:pt x="462481" y="995641"/>
                  <a:pt x="399706" y="995641"/>
                </a:cubicBezTo>
                <a:cubicBezTo>
                  <a:pt x="232306" y="995641"/>
                  <a:pt x="96602" y="874110"/>
                  <a:pt x="96602" y="724194"/>
                </a:cubicBezTo>
                <a:lnTo>
                  <a:pt x="99673" y="710570"/>
                </a:lnTo>
                <a:lnTo>
                  <a:pt x="67855" y="694543"/>
                </a:lnTo>
                <a:cubicBezTo>
                  <a:pt x="25931" y="663221"/>
                  <a:pt x="0" y="619950"/>
                  <a:pt x="0" y="572154"/>
                </a:cubicBezTo>
                <a:cubicBezTo>
                  <a:pt x="0" y="500460"/>
                  <a:pt x="58344" y="438947"/>
                  <a:pt x="141495" y="412672"/>
                </a:cubicBezTo>
                <a:lnTo>
                  <a:pt x="153873" y="410805"/>
                </a:lnTo>
                <a:lnTo>
                  <a:pt x="140524" y="342163"/>
                </a:lnTo>
                <a:cubicBezTo>
                  <a:pt x="140524" y="226176"/>
                  <a:pt x="231183" y="129404"/>
                  <a:pt x="351702" y="107023"/>
                </a:cubicBezTo>
                <a:lnTo>
                  <a:pt x="402309" y="102394"/>
                </a:lnTo>
                <a:lnTo>
                  <a:pt x="403984" y="100575"/>
                </a:lnTo>
                <a:cubicBezTo>
                  <a:pt x="473356" y="38435"/>
                  <a:pt x="569192" y="0"/>
                  <a:pt x="67505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B9A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DE21FBA6-AE0C-45E2-8EEF-39E687F9477A}"/>
              </a:ext>
            </a:extLst>
          </p:cNvPr>
          <p:cNvGrpSpPr/>
          <p:nvPr/>
        </p:nvGrpSpPr>
        <p:grpSpPr>
          <a:xfrm>
            <a:off x="7878999" y="1882027"/>
            <a:ext cx="3133833" cy="2426456"/>
            <a:chOff x="6849931" y="1733670"/>
            <a:chExt cx="3390600" cy="2586255"/>
          </a:xfrm>
          <a:effectLst/>
        </p:grpSpPr>
        <p:pic>
          <p:nvPicPr>
            <p:cNvPr id="13" name="Picture 10" descr="https://i.postimg.cc/4Nn4z7Xn/m_zik-notalar_-png-g_zdeforum-forumelele_cansu_png_resimler_28.png">
              <a:extLst>
                <a:ext uri="{FF2B5EF4-FFF2-40B4-BE49-F238E27FC236}">
                  <a16:creationId xmlns:a16="http://schemas.microsoft.com/office/drawing/2014/main" id="{2E3820AD-AA82-4DA3-A8D6-FEABB0BC4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581" y="2198747"/>
              <a:ext cx="2265799" cy="1699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https://media.istockphoto.com/vectors/vector-illustration-of-double-bass-in-flat-style-vector-id1035659644?k=6&amp;m=1035659644&amp;s=612x612&amp;w=0&amp;h=E4vI0bK_kZ061QILsOEu3rVMK3U9vaQ520YdQEU-Cgs=">
              <a:extLst>
                <a:ext uri="{FF2B5EF4-FFF2-40B4-BE49-F238E27FC236}">
                  <a16:creationId xmlns:a16="http://schemas.microsoft.com/office/drawing/2014/main" id="{9606515B-52CF-4E32-8705-D88B38DC7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17" b="99346" l="9804" r="8970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9931" y="1733670"/>
              <a:ext cx="2283655" cy="2287748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 descr="https://as2.ftcdn.net/jpg/01/19/67/27/1000_F_119672799_mG2Dyvx3s037Oecj1eQprxMDnsMG17sd.jpg">
              <a:extLst>
                <a:ext uri="{FF2B5EF4-FFF2-40B4-BE49-F238E27FC236}">
                  <a16:creationId xmlns:a16="http://schemas.microsoft.com/office/drawing/2014/main" id="{0B9DDAB2-7385-4D30-B1A8-F2C97CE2C2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4" t="35407" r="23294" b="16389"/>
            <a:stretch/>
          </p:blipFill>
          <p:spPr bwMode="auto">
            <a:xfrm>
              <a:off x="6849932" y="2105361"/>
              <a:ext cx="3390599" cy="2214564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http://linkis.com/url-image/https:/i.ytimg.com/vi/Y7Ax8I_vUTw/maxresdefault.jpg">
            <a:extLst>
              <a:ext uri="{FF2B5EF4-FFF2-40B4-BE49-F238E27FC236}">
                <a16:creationId xmlns:a16="http://schemas.microsoft.com/office/drawing/2014/main" id="{1BE099D8-8262-402F-87A8-9D67548F2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1389" l="10000" r="90000">
                        <a14:foregroundMark x1="26406" y1="90417" x2="28594" y2="91389"/>
                        <a14:foregroundMark x1="62969" y1="73194" x2="63672" y2="65694"/>
                        <a14:foregroundMark x1="63672" y1="65694" x2="67656" y2="64861"/>
                        <a14:foregroundMark x1="67656" y1="64861" x2="69063" y2="70417"/>
                        <a14:foregroundMark x1="72656" y1="75556" x2="62891" y2="31111"/>
                        <a14:foregroundMark x1="61641" y1="55694" x2="58594" y2="20972"/>
                        <a14:foregroundMark x1="63672" y1="70278" x2="66953" y2="65833"/>
                        <a14:foregroundMark x1="66953" y1="65833" x2="71797" y2="67500"/>
                        <a14:foregroundMark x1="71797" y1="67500" x2="72734" y2="70417"/>
                        <a14:foregroundMark x1="23672" y1="74444" x2="29453" y2="69722"/>
                        <a14:foregroundMark x1="29453" y1="69722" x2="37031" y2="68194"/>
                        <a14:foregroundMark x1="69609" y1="40278" x2="72500" y2="24722"/>
                        <a14:foregroundMark x1="82734" y1="44444" x2="78594" y2="30000"/>
                        <a14:foregroundMark x1="80000" y1="30417" x2="77031" y2="20694"/>
                        <a14:foregroundMark x1="85234" y1="48056" x2="79219" y2="19028"/>
                        <a14:foregroundMark x1="79219" y1="19028" x2="78906" y2="18472"/>
                        <a14:foregroundMark x1="55708" y1="35556" x2="54844" y2="49722"/>
                        <a14:foregroundMark x1="56030" y1="30278" x2="55759" y2="34722"/>
                        <a14:foregroundMark x1="56250" y1="26667" x2="56148" y2="28333"/>
                        <a14:foregroundMark x1="56563" y1="21528" x2="56428" y2="23750"/>
                        <a14:backgroundMark x1="10469" y1="20972" x2="12656" y2="14306"/>
                        <a14:backgroundMark x1="12656" y1="14306" x2="12891" y2="14028"/>
                        <a14:backgroundMark x1="55391" y1="23750" x2="55391" y2="26667"/>
                        <a14:backgroundMark x1="55703" y1="28333" x2="55703" y2="30278"/>
                        <a14:backgroundMark x1="55391" y1="34722" x2="55391" y2="3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9790" y="3702931"/>
            <a:ext cx="1617196" cy="90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thumbs.dreamstime.com/b/%D1%84%D0%B0%D1%81%D0%B0-%D0%BC%D0%B0%D0%B3%D0%B0%D0%B7%D0%B8%D0%BD%D0%B0-%D0%B8%D0%B3%D1%80%D1%83%D1%88%D0%B5%D0%BA-%D0%B8%D0%B7%D0%BE-%D1%8F%D1%82-%D0%B8-%D1%8E%D1%81%D1%82%D1%80%D0%B0%D1%86%D0%B8%D0%B8-%D0%B2%D0%B5%D0%BA%D1%82%D0%BE%D1%80%D0%B0-%D0%BD%D0%B0-%D1%81%D0%B2%D0%B5%D1%82-%D0%BE%D0%B9-%D0%BF%D1%80%D0%B5-%D0%BF%D0%BE%D1%81%D1%8B-72075989.jpg">
            <a:extLst>
              <a:ext uri="{FF2B5EF4-FFF2-40B4-BE49-F238E27FC236}">
                <a16:creationId xmlns:a16="http://schemas.microsoft.com/office/drawing/2014/main" id="{6AB6245A-32F8-44E0-B177-AA807AB7A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7875" r="91625">
                        <a14:foregroundMark x1="8750" y1="45375" x2="9875" y2="44250"/>
                        <a14:foregroundMark x1="8250" y1="84875" x2="10750" y2="81875"/>
                        <a14:foregroundMark x1="20407" y1="67673" x2="25875" y2="63750"/>
                        <a14:foregroundMark x1="20181" y1="64336" x2="22500" y2="60125"/>
                        <a14:foregroundMark x1="19766" y1="61622" x2="20625" y2="59875"/>
                        <a14:foregroundMark x1="8125" y1="44875" x2="8125" y2="44875"/>
                        <a14:foregroundMark x1="7875" y1="45125" x2="7875" y2="45125"/>
                        <a14:foregroundMark x1="91625" y1="82500" x2="89875" y2="75125"/>
                        <a14:foregroundMark x1="76359" y1="62525" x2="74375" y2="61375"/>
                        <a14:backgroundMark x1="17875" y1="61750" x2="18375" y2="69125"/>
                        <a14:backgroundMark x1="18375" y1="69125" x2="18375" y2="69125"/>
                        <a14:backgroundMark x1="6500" y1="80875" x2="9875" y2="79125"/>
                        <a14:backgroundMark x1="17750" y1="69500" x2="10625" y2="72250"/>
                        <a14:backgroundMark x1="10625" y1="72250" x2="9750" y2="77125"/>
                        <a14:backgroundMark x1="8875" y1="78375" x2="12625" y2="70375"/>
                        <a14:backgroundMark x1="18750" y1="68875" x2="11625" y2="70375"/>
                        <a14:backgroundMark x1="11625" y1="70375" x2="9000" y2="77000"/>
                        <a14:backgroundMark x1="9000" y1="77000" x2="9125" y2="78750"/>
                        <a14:backgroundMark x1="77250" y1="60500" x2="88875" y2="70875"/>
                        <a14:backgroundMark x1="88875" y1="70875" x2="89125" y2="71000"/>
                        <a14:backgroundMark x1="87000" y1="71625" x2="93625" y2="74375"/>
                        <a14:backgroundMark x1="93625" y1="74375" x2="96250" y2="77375"/>
                        <a14:backgroundMark x1="76375" y1="63750" x2="78000" y2="59125"/>
                        <a14:backgroundMark x1="78000" y1="58875" x2="78875" y2="61500"/>
                        <a14:backgroundMark x1="76375" y1="62750" x2="76375" y2="60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85"/>
          <a:stretch/>
        </p:blipFill>
        <p:spPr bwMode="auto">
          <a:xfrm>
            <a:off x="1256589" y="4038813"/>
            <a:ext cx="3622120" cy="248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358A2170-F0DE-45F3-9E96-A46A71F2F802}"/>
              </a:ext>
            </a:extLst>
          </p:cNvPr>
          <p:cNvSpPr/>
          <p:nvPr/>
        </p:nvSpPr>
        <p:spPr>
          <a:xfrm>
            <a:off x="1908224" y="3505682"/>
            <a:ext cx="2116461" cy="1174895"/>
          </a:xfrm>
          <a:custGeom>
            <a:avLst/>
            <a:gdLst>
              <a:gd name="connsiteX0" fmla="*/ 1265681 w 1982085"/>
              <a:gd name="connsiteY0" fmla="*/ 615193 h 1151951"/>
              <a:gd name="connsiteX1" fmla="*/ 1264565 w 1982085"/>
              <a:gd name="connsiteY1" fmla="*/ 615401 h 1151951"/>
              <a:gd name="connsiteX2" fmla="*/ 1265548 w 1982085"/>
              <a:gd name="connsiteY2" fmla="*/ 616490 h 1151951"/>
              <a:gd name="connsiteX3" fmla="*/ 675050 w 1982085"/>
              <a:gd name="connsiteY3" fmla="*/ 0 h 1151951"/>
              <a:gd name="connsiteX4" fmla="*/ 946116 w 1982085"/>
              <a:gd name="connsiteY4" fmla="*/ 100575 h 1151951"/>
              <a:gd name="connsiteX5" fmla="*/ 978917 w 1982085"/>
              <a:gd name="connsiteY5" fmla="*/ 136187 h 1151951"/>
              <a:gd name="connsiteX6" fmla="*/ 994870 w 1982085"/>
              <a:gd name="connsiteY6" fmla="*/ 127184 h 1151951"/>
              <a:gd name="connsiteX7" fmla="*/ 1337720 w 1982085"/>
              <a:gd name="connsiteY7" fmla="*/ 134571 h 1151951"/>
              <a:gd name="connsiteX8" fmla="*/ 1362150 w 1982085"/>
              <a:gd name="connsiteY8" fmla="*/ 177831 h 1151951"/>
              <a:gd name="connsiteX9" fmla="*/ 1369674 w 1982085"/>
              <a:gd name="connsiteY9" fmla="*/ 216827 h 1151951"/>
              <a:gd name="connsiteX10" fmla="*/ 1375165 w 1982085"/>
              <a:gd name="connsiteY10" fmla="*/ 214472 h 1151951"/>
              <a:gd name="connsiteX11" fmla="*/ 1502136 w 1982085"/>
              <a:gd name="connsiteY11" fmla="*/ 237019 h 1151951"/>
              <a:gd name="connsiteX12" fmla="*/ 1526607 w 1982085"/>
              <a:gd name="connsiteY12" fmla="*/ 286672 h 1151951"/>
              <a:gd name="connsiteX13" fmla="*/ 1551063 w 1982085"/>
              <a:gd name="connsiteY13" fmla="*/ 279193 h 1151951"/>
              <a:gd name="connsiteX14" fmla="*/ 1623359 w 1982085"/>
              <a:gd name="connsiteY14" fmla="*/ 272013 h 1151951"/>
              <a:gd name="connsiteX15" fmla="*/ 1982085 w 1982085"/>
              <a:gd name="connsiteY15" fmla="*/ 625429 h 1151951"/>
              <a:gd name="connsiteX16" fmla="*/ 1623359 w 1982085"/>
              <a:gd name="connsiteY16" fmla="*/ 978845 h 1151951"/>
              <a:gd name="connsiteX17" fmla="*/ 1369701 w 1982085"/>
              <a:gd name="connsiteY17" fmla="*/ 875332 h 1151951"/>
              <a:gd name="connsiteX18" fmla="*/ 1327910 w 1982085"/>
              <a:gd name="connsiteY18" fmla="*/ 825430 h 1151951"/>
              <a:gd name="connsiteX19" fmla="*/ 1322138 w 1982085"/>
              <a:gd name="connsiteY19" fmla="*/ 877770 h 1151951"/>
              <a:gd name="connsiteX20" fmla="*/ 954177 w 1982085"/>
              <a:gd name="connsiteY20" fmla="*/ 1151951 h 1151951"/>
              <a:gd name="connsiteX21" fmla="*/ 608101 w 1982085"/>
              <a:gd name="connsiteY21" fmla="*/ 942227 h 1151951"/>
              <a:gd name="connsiteX22" fmla="*/ 602209 w 1982085"/>
              <a:gd name="connsiteY22" fmla="*/ 924873 h 1151951"/>
              <a:gd name="connsiteX23" fmla="*/ 569175 w 1982085"/>
              <a:gd name="connsiteY23" fmla="*/ 949282 h 1151951"/>
              <a:gd name="connsiteX24" fmla="*/ 399706 w 1982085"/>
              <a:gd name="connsiteY24" fmla="*/ 995641 h 1151951"/>
              <a:gd name="connsiteX25" fmla="*/ 96602 w 1982085"/>
              <a:gd name="connsiteY25" fmla="*/ 724194 h 1151951"/>
              <a:gd name="connsiteX26" fmla="*/ 99673 w 1982085"/>
              <a:gd name="connsiteY26" fmla="*/ 710570 h 1151951"/>
              <a:gd name="connsiteX27" fmla="*/ 67855 w 1982085"/>
              <a:gd name="connsiteY27" fmla="*/ 694543 h 1151951"/>
              <a:gd name="connsiteX28" fmla="*/ 0 w 1982085"/>
              <a:gd name="connsiteY28" fmla="*/ 572154 h 1151951"/>
              <a:gd name="connsiteX29" fmla="*/ 141495 w 1982085"/>
              <a:gd name="connsiteY29" fmla="*/ 412672 h 1151951"/>
              <a:gd name="connsiteX30" fmla="*/ 153873 w 1982085"/>
              <a:gd name="connsiteY30" fmla="*/ 410805 h 1151951"/>
              <a:gd name="connsiteX31" fmla="*/ 140524 w 1982085"/>
              <a:gd name="connsiteY31" fmla="*/ 342163 h 1151951"/>
              <a:gd name="connsiteX32" fmla="*/ 351702 w 1982085"/>
              <a:gd name="connsiteY32" fmla="*/ 107023 h 1151951"/>
              <a:gd name="connsiteX33" fmla="*/ 402309 w 1982085"/>
              <a:gd name="connsiteY33" fmla="*/ 102394 h 1151951"/>
              <a:gd name="connsiteX34" fmla="*/ 403984 w 1982085"/>
              <a:gd name="connsiteY34" fmla="*/ 100575 h 1151951"/>
              <a:gd name="connsiteX35" fmla="*/ 675050 w 1982085"/>
              <a:gd name="connsiteY35" fmla="*/ 0 h 1151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82085" h="1151951">
                <a:moveTo>
                  <a:pt x="1265681" y="615193"/>
                </a:moveTo>
                <a:lnTo>
                  <a:pt x="1264565" y="615401"/>
                </a:lnTo>
                <a:lnTo>
                  <a:pt x="1265548" y="616490"/>
                </a:lnTo>
                <a:close/>
                <a:moveTo>
                  <a:pt x="675050" y="0"/>
                </a:moveTo>
                <a:cubicBezTo>
                  <a:pt x="780908" y="0"/>
                  <a:pt x="876744" y="38435"/>
                  <a:pt x="946116" y="100575"/>
                </a:cubicBezTo>
                <a:lnTo>
                  <a:pt x="978917" y="136187"/>
                </a:lnTo>
                <a:lnTo>
                  <a:pt x="994870" y="127184"/>
                </a:lnTo>
                <a:cubicBezTo>
                  <a:pt x="1136208" y="58510"/>
                  <a:pt x="1273792" y="56957"/>
                  <a:pt x="1337720" y="134571"/>
                </a:cubicBezTo>
                <a:cubicBezTo>
                  <a:pt x="1348375" y="147506"/>
                  <a:pt x="1356479" y="162029"/>
                  <a:pt x="1362150" y="177831"/>
                </a:cubicBezTo>
                <a:lnTo>
                  <a:pt x="1369674" y="216827"/>
                </a:lnTo>
                <a:lnTo>
                  <a:pt x="1375165" y="214472"/>
                </a:lnTo>
                <a:cubicBezTo>
                  <a:pt x="1426540" y="201348"/>
                  <a:pt x="1472923" y="207827"/>
                  <a:pt x="1502136" y="237019"/>
                </a:cubicBezTo>
                <a:lnTo>
                  <a:pt x="1526607" y="286672"/>
                </a:lnTo>
                <a:lnTo>
                  <a:pt x="1551063" y="279193"/>
                </a:lnTo>
                <a:cubicBezTo>
                  <a:pt x="1574415" y="274485"/>
                  <a:pt x="1598594" y="272013"/>
                  <a:pt x="1623359" y="272013"/>
                </a:cubicBezTo>
                <a:cubicBezTo>
                  <a:pt x="1821478" y="272013"/>
                  <a:pt x="1982085" y="430243"/>
                  <a:pt x="1982085" y="625429"/>
                </a:cubicBezTo>
                <a:cubicBezTo>
                  <a:pt x="1982085" y="820615"/>
                  <a:pt x="1821478" y="978845"/>
                  <a:pt x="1623359" y="978845"/>
                </a:cubicBezTo>
                <a:cubicBezTo>
                  <a:pt x="1524300" y="978845"/>
                  <a:pt x="1434618" y="939288"/>
                  <a:pt x="1369701" y="875332"/>
                </a:cubicBezTo>
                <a:lnTo>
                  <a:pt x="1327910" y="825430"/>
                </a:lnTo>
                <a:lnTo>
                  <a:pt x="1322138" y="877770"/>
                </a:lnTo>
                <a:cubicBezTo>
                  <a:pt x="1287116" y="1034245"/>
                  <a:pt x="1135682" y="1151951"/>
                  <a:pt x="954177" y="1151951"/>
                </a:cubicBezTo>
                <a:cubicBezTo>
                  <a:pt x="798602" y="1151951"/>
                  <a:pt x="665119" y="1065473"/>
                  <a:pt x="608101" y="942227"/>
                </a:cubicBezTo>
                <a:lnTo>
                  <a:pt x="602209" y="924873"/>
                </a:lnTo>
                <a:lnTo>
                  <a:pt x="569175" y="949282"/>
                </a:lnTo>
                <a:cubicBezTo>
                  <a:pt x="520799" y="978551"/>
                  <a:pt x="462481" y="995641"/>
                  <a:pt x="399706" y="995641"/>
                </a:cubicBezTo>
                <a:cubicBezTo>
                  <a:pt x="232306" y="995641"/>
                  <a:pt x="96602" y="874110"/>
                  <a:pt x="96602" y="724194"/>
                </a:cubicBezTo>
                <a:lnTo>
                  <a:pt x="99673" y="710570"/>
                </a:lnTo>
                <a:lnTo>
                  <a:pt x="67855" y="694543"/>
                </a:lnTo>
                <a:cubicBezTo>
                  <a:pt x="25931" y="663221"/>
                  <a:pt x="0" y="619950"/>
                  <a:pt x="0" y="572154"/>
                </a:cubicBezTo>
                <a:cubicBezTo>
                  <a:pt x="0" y="500460"/>
                  <a:pt x="58344" y="438947"/>
                  <a:pt x="141495" y="412672"/>
                </a:cubicBezTo>
                <a:lnTo>
                  <a:pt x="153873" y="410805"/>
                </a:lnTo>
                <a:lnTo>
                  <a:pt x="140524" y="342163"/>
                </a:lnTo>
                <a:cubicBezTo>
                  <a:pt x="140524" y="226176"/>
                  <a:pt x="231183" y="129404"/>
                  <a:pt x="351702" y="107023"/>
                </a:cubicBezTo>
                <a:lnTo>
                  <a:pt x="402309" y="102394"/>
                </a:lnTo>
                <a:lnTo>
                  <a:pt x="403984" y="100575"/>
                </a:lnTo>
                <a:cubicBezTo>
                  <a:pt x="473356" y="38435"/>
                  <a:pt x="569192" y="0"/>
                  <a:pt x="675050" y="0"/>
                </a:cubicBezTo>
                <a:close/>
              </a:path>
            </a:pathLst>
          </a:custGeom>
          <a:gradFill>
            <a:gsLst>
              <a:gs pos="0">
                <a:srgbClr val="CBE8F8"/>
              </a:gs>
              <a:gs pos="100000">
                <a:srgbClr val="4FBEC9"/>
              </a:gs>
            </a:gsLst>
            <a:lin ang="5400000" scaled="1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3B664-84C0-4534-9655-FFF4EAF8F627}"/>
              </a:ext>
            </a:extLst>
          </p:cNvPr>
          <p:cNvSpPr txBox="1"/>
          <p:nvPr/>
        </p:nvSpPr>
        <p:spPr>
          <a:xfrm>
            <a:off x="2112052" y="3997833"/>
            <a:ext cx="1618937" cy="456268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075079"/>
              </a:avLst>
            </a:prstTxWarp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МУЗЫКАЛЬНЫЙ </a:t>
            </a:r>
          </a:p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МАГАЗИН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7D5B3-6699-4E1D-9CED-A6810E135809}"/>
              </a:ext>
            </a:extLst>
          </p:cNvPr>
          <p:cNvSpPr txBox="1"/>
          <p:nvPr/>
        </p:nvSpPr>
        <p:spPr>
          <a:xfrm>
            <a:off x="-4957011" y="770020"/>
            <a:ext cx="19377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Пока машина едет мы предлагаем поиграть в «красный желтый зеленый» типа светофор</a:t>
            </a:r>
          </a:p>
        </p:txBody>
      </p:sp>
    </p:spTree>
    <p:extLst>
      <p:ext uri="{BB962C8B-B14F-4D97-AF65-F5344CB8AC3E}">
        <p14:creationId xmlns:p14="http://schemas.microsoft.com/office/powerpoint/2010/main" val="39468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14 0.02778 L -0.06914 0.02778 C -0.08555 0.0169 -0.09024 0.00903 -0.10977 0.0206 C -0.11289 0.02245 -0.11328 0.03125 -0.11589 0.03495 C -0.11745 0.0375 -0.12005 0.03704 -0.12188 0.03866 C -0.13659 0.05162 -0.11836 0.04051 -0.13607 0.05301 C -0.14011 0.05579 -0.14427 0.05787 -0.14831 0.06019 C -0.14831 0.06019 -0.16042 0.06736 -0.16042 0.06736 C -0.16745 0.06991 -0.17201 0.0713 -0.17865 0.07477 C -0.18073 0.07569 -0.18268 0.07731 -0.18477 0.07824 C -0.18737 0.07963 -0.19024 0.08056 -0.19284 0.08194 C -0.19284 0.08194 -0.20807 0.09097 -0.21107 0.09259 C -0.21315 0.09398 -0.21511 0.09537 -0.21719 0.0963 C -0.22669 0.10046 -0.23412 0.1044 -0.24349 0.10718 C -0.24831 0.10856 -0.253 0.10949 -0.25768 0.11065 C -0.25977 0.11181 -0.26172 0.11319 -0.2638 0.11435 C -0.26654 0.11574 -0.2694 0.11574 -0.27188 0.11782 C -0.275 0.1206 -0.27721 0.12523 -0.28008 0.1287 C -0.28555 0.13565 -0.29115 0.14236 -0.29831 0.14306 L -0.36719 0.15046 C -0.37266 0.15116 -0.378 0.15278 -0.38346 0.15394 C -0.39531 0.16458 -0.38867 0.15949 -0.40365 0.16829 L -0.40977 0.17199 L -0.41589 0.17569 C -0.43073 0.17431 -0.44557 0.17384 -0.46042 0.17199 C -0.4905 0.16806 -0.45833 0.16968 -0.48073 0.16481 C -0.48333 0.16412 -0.48607 0.16481 -0.4888 0.16481 L -0.51511 0.16481 " pathEditMode="relative" ptsTypes="AAAAAAAAAAAAAAAAAAAAAAAAAAAA"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DBB57FBB-F59A-48CD-9D95-0B0AA89B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41463"/>
            <a:ext cx="12192000" cy="1189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01EBE47C-C743-466D-AE96-620E9849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9" y="-185737"/>
            <a:ext cx="3206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963E4278-1BB2-4C75-8B50-F4535819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557" y="2205039"/>
            <a:ext cx="3206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3FFC1-576B-4964-B4BC-631BC3FE1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427" y="4244579"/>
            <a:ext cx="3206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0CDBCB-951A-4F8E-84D1-21A541B16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25" y="-185737"/>
            <a:ext cx="3206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A36DBF1B-9655-4502-8761-518C874D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1" y="4933950"/>
            <a:ext cx="2044347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5BFE6DFD-689C-47D0-A124-2FEE72DBA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85" y="623888"/>
            <a:ext cx="2044347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D362E3F6-7C44-4B8F-A4C8-5BF81BB24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11" b="93000" l="10000" r="90000">
                        <a14:foregroundMark x1="39778" y1="42000" x2="43444" y2="26556"/>
                        <a14:foregroundMark x1="43444" y1="26556" x2="52556" y2="12000"/>
                        <a14:foregroundMark x1="52556" y1="12000" x2="55333" y2="10333"/>
                        <a14:foregroundMark x1="48111" y1="93333" x2="54778" y2="87778"/>
                        <a14:foregroundMark x1="47778" y1="49222" x2="89222" y2="26667"/>
                        <a14:foregroundMark x1="69444" y1="56444" x2="60556" y2="19889"/>
                        <a14:foregroundMark x1="60556" y1="19889" x2="52000" y2="7222"/>
                        <a14:foregroundMark x1="11667" y1="28333" x2="53889" y2="6333"/>
                        <a14:foregroundMark x1="53333" y1="6111" x2="42333" y2="13778"/>
                        <a14:foregroundMark x1="42333" y1="13778" x2="41667" y2="14778"/>
                        <a14:foregroundMark x1="39778" y1="17000" x2="47000" y2="8778"/>
                        <a14:foregroundMark x1="47000" y1="8778" x2="48889" y2="10000"/>
                        <a14:foregroundMark x1="44222" y1="32556" x2="70444" y2="22778"/>
                        <a14:foregroundMark x1="70444" y1="22778" x2="69778" y2="22778"/>
                        <a14:foregroundMark x1="29444" y1="30889" x2="46444" y2="32889"/>
                        <a14:foregroundMark x1="46444" y1="32889" x2="74556" y2="27333"/>
                        <a14:foregroundMark x1="74556" y1="27333" x2="58667" y2="14778"/>
                        <a14:foregroundMark x1="70889" y1="43667" x2="73111" y2="40333"/>
                        <a14:foregroundMark x1="88889" y1="24222" x2="86667" y2="23111"/>
                        <a14:foregroundMark x1="51111" y1="6333" x2="55000" y2="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15" y="2512221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9E380AF7-B3E4-4981-8138-C6463D4C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11" b="93000" l="10000" r="90000">
                        <a14:foregroundMark x1="39778" y1="42000" x2="43444" y2="26556"/>
                        <a14:foregroundMark x1="43444" y1="26556" x2="52556" y2="12000"/>
                        <a14:foregroundMark x1="52556" y1="12000" x2="55333" y2="10333"/>
                        <a14:foregroundMark x1="48111" y1="93333" x2="54778" y2="87778"/>
                        <a14:foregroundMark x1="47778" y1="49222" x2="89222" y2="26667"/>
                        <a14:foregroundMark x1="69444" y1="56444" x2="60556" y2="19889"/>
                        <a14:foregroundMark x1="60556" y1="19889" x2="52000" y2="7222"/>
                        <a14:foregroundMark x1="11667" y1="28333" x2="53889" y2="6333"/>
                        <a14:foregroundMark x1="53333" y1="6111" x2="42333" y2="13778"/>
                        <a14:foregroundMark x1="42333" y1="13778" x2="41667" y2="14778"/>
                        <a14:foregroundMark x1="39778" y1="17000" x2="47000" y2="8778"/>
                        <a14:foregroundMark x1="47000" y1="8778" x2="48889" y2="10000"/>
                        <a14:foregroundMark x1="44222" y1="32556" x2="70444" y2="22778"/>
                        <a14:foregroundMark x1="70444" y1="22778" x2="69778" y2="22778"/>
                        <a14:foregroundMark x1="29444" y1="30889" x2="46444" y2="32889"/>
                        <a14:foregroundMark x1="46444" y1="32889" x2="74556" y2="27333"/>
                        <a14:foregroundMark x1="74556" y1="27333" x2="58667" y2="14778"/>
                        <a14:foregroundMark x1="70889" y1="43667" x2="73111" y2="40333"/>
                        <a14:foregroundMark x1="88889" y1="24222" x2="86667" y2="23111"/>
                        <a14:foregroundMark x1="51111" y1="6333" x2="55000" y2="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31" y="4657725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C687187-89EE-4D09-B0B0-86025A91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111" b="93000" l="10000" r="90000">
                        <a14:foregroundMark x1="39778" y1="42000" x2="43444" y2="26556"/>
                        <a14:foregroundMark x1="43444" y1="26556" x2="52556" y2="12000"/>
                        <a14:foregroundMark x1="52556" y1="12000" x2="55333" y2="10333"/>
                        <a14:foregroundMark x1="48111" y1="93333" x2="54778" y2="87778"/>
                        <a14:foregroundMark x1="47778" y1="49222" x2="89222" y2="26667"/>
                        <a14:foregroundMark x1="69444" y1="56444" x2="60556" y2="19889"/>
                        <a14:foregroundMark x1="60556" y1="19889" x2="52000" y2="7222"/>
                        <a14:foregroundMark x1="11667" y1="28333" x2="53889" y2="6333"/>
                        <a14:foregroundMark x1="53333" y1="6111" x2="42333" y2="13778"/>
                        <a14:foregroundMark x1="42333" y1="13778" x2="41667" y2="14778"/>
                        <a14:foregroundMark x1="39778" y1="17000" x2="47000" y2="8778"/>
                        <a14:foregroundMark x1="47000" y1="8778" x2="48889" y2="10000"/>
                        <a14:foregroundMark x1="44222" y1="32556" x2="70444" y2="22778"/>
                        <a14:foregroundMark x1="70444" y1="22778" x2="69778" y2="22778"/>
                        <a14:foregroundMark x1="29444" y1="30889" x2="46444" y2="32889"/>
                        <a14:foregroundMark x1="46444" y1="32889" x2="74556" y2="27333"/>
                        <a14:foregroundMark x1="74556" y1="27333" x2="58667" y2="14778"/>
                        <a14:foregroundMark x1="70889" y1="43667" x2="73111" y2="40333"/>
                        <a14:foregroundMark x1="88889" y1="24222" x2="86667" y2="23111"/>
                        <a14:foregroundMark x1="51111" y1="6333" x2="55000" y2="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20" y="2371727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86AF32-7483-4F4C-8657-A76C35F8FAAC}"/>
              </a:ext>
            </a:extLst>
          </p:cNvPr>
          <p:cNvSpPr/>
          <p:nvPr/>
        </p:nvSpPr>
        <p:spPr>
          <a:xfrm>
            <a:off x="10939221" y="623888"/>
            <a:ext cx="576878" cy="557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9DEA2A-8435-404D-874F-F7862EAFCD32}"/>
              </a:ext>
            </a:extLst>
          </p:cNvPr>
          <p:cNvSpPr/>
          <p:nvPr/>
        </p:nvSpPr>
        <p:spPr>
          <a:xfrm>
            <a:off x="10998686" y="2686051"/>
            <a:ext cx="576878" cy="557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9D57A78-B055-441E-97FB-5956649604CB}"/>
              </a:ext>
            </a:extLst>
          </p:cNvPr>
          <p:cNvSpPr/>
          <p:nvPr/>
        </p:nvSpPr>
        <p:spPr>
          <a:xfrm>
            <a:off x="10998686" y="4874421"/>
            <a:ext cx="576878" cy="5572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E584A-04F0-426D-B270-A6C68650E3BE}"/>
              </a:ext>
            </a:extLst>
          </p:cNvPr>
          <p:cNvSpPr txBox="1"/>
          <p:nvPr/>
        </p:nvSpPr>
        <p:spPr>
          <a:xfrm>
            <a:off x="-3830968" y="2721570"/>
            <a:ext cx="3805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Предлагаю определить высоту коробки с товаром с помощью регистра</a:t>
            </a:r>
          </a:p>
        </p:txBody>
      </p:sp>
    </p:spTree>
    <p:extLst>
      <p:ext uri="{BB962C8B-B14F-4D97-AF65-F5344CB8AC3E}">
        <p14:creationId xmlns:p14="http://schemas.microsoft.com/office/powerpoint/2010/main" val="375382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iler.slami.ru/images/dilers_shops/photos/CNT1288_photo2_c2377dc62cffee33d0158fddc05e98fc5146c6268b7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-755650"/>
            <a:ext cx="12458700" cy="830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get-pdb/790806/9762d993-2af3-4518-baa8-043bee3ced69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256" y="1298458"/>
            <a:ext cx="5166628" cy="73346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70539AB2-9AAE-4CE8-A381-F4A9992D0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571" b="95126" l="37625" r="71375">
                        <a14:foregroundMark x1="51000" y1="56571" x2="52375" y2="56571"/>
                        <a14:foregroundMark x1="70000" y1="75544" x2="71375" y2="74848"/>
                        <a14:foregroundMark x1="55625" y1="66232" x2="54500" y2="68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30" t="52550" r="25633"/>
          <a:stretch/>
        </p:blipFill>
        <p:spPr bwMode="auto">
          <a:xfrm>
            <a:off x="3367207" y="161877"/>
            <a:ext cx="5437091" cy="909531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126D95-0114-49C8-B9D8-5620E109C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607" b="94343" l="2625" r="41000">
                        <a14:foregroundMark x1="14625" y1="54134" x2="17125" y2="50653"/>
                        <a14:foregroundMark x1="17125" y1="50653" x2="21875" y2="53351"/>
                        <a14:foregroundMark x1="21875" y1="53351" x2="22000" y2="53525"/>
                        <a14:foregroundMark x1="14875" y1="53177" x2="17375" y2="49173"/>
                        <a14:foregroundMark x1="11875" y1="54482" x2="13500" y2="50914"/>
                        <a14:foregroundMark x1="13500" y1="50914" x2="14625" y2="49869"/>
                        <a14:foregroundMark x1="18125" y1="53699" x2="18500" y2="49086"/>
                        <a14:foregroundMark x1="14000" y1="47607" x2="13250" y2="52742"/>
                        <a14:foregroundMark x1="5250" y1="65448" x2="5000" y2="65013"/>
                        <a14:foregroundMark x1="4625" y1="63359" x2="4625" y2="63359"/>
                        <a14:foregroundMark x1="3625" y1="65100" x2="7375" y2="65361"/>
                        <a14:foregroundMark x1="13375" y1="53438" x2="15750" y2="50392"/>
                        <a14:foregroundMark x1="17250" y1="48303" x2="20875" y2="51523"/>
                        <a14:foregroundMark x1="2875" y1="63882" x2="2875" y2="63882"/>
                        <a14:foregroundMark x1="2625" y1="63882" x2="3875" y2="64578"/>
                        <a14:foregroundMark x1="6625" y1="63098" x2="6625" y2="6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" t="43632" r="54545" b="-1"/>
          <a:stretch/>
        </p:blipFill>
        <p:spPr bwMode="auto">
          <a:xfrm>
            <a:off x="3246853" y="-368765"/>
            <a:ext cx="5525199" cy="101565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49803234-BD0F-4806-857F-2884DB7976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99" b="92776" l="68000" r="96750">
                        <a14:foregroundMark x1="79000" y1="69626" x2="84875" y2="69104"/>
                        <a14:foregroundMark x1="84875" y1="69104" x2="89375" y2="69278"/>
                        <a14:foregroundMark x1="89375" y1="69278" x2="89500" y2="69452"/>
                        <a14:foregroundMark x1="96625" y1="59530" x2="96750" y2="58486"/>
                        <a14:foregroundMark x1="75000" y1="74413" x2="75750" y2="74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9" t="48890" b="2347"/>
          <a:stretch/>
        </p:blipFill>
        <p:spPr bwMode="auto">
          <a:xfrm>
            <a:off x="3246853" y="-48126"/>
            <a:ext cx="4980480" cy="983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B12F57-5EC3-4912-A161-518E3D1CF723}"/>
              </a:ext>
            </a:extLst>
          </p:cNvPr>
          <p:cNvSpPr txBox="1"/>
          <p:nvPr/>
        </p:nvSpPr>
        <p:spPr>
          <a:xfrm>
            <a:off x="-3922295" y="-553453"/>
            <a:ext cx="25988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Предложить повторить ритмический рисунок, чтобы продать товар и показать возможности инструмента.</a:t>
            </a:r>
          </a:p>
          <a:p>
            <a:r>
              <a:rPr lang="ru-RU" dirty="0"/>
              <a:t>-ваш инструмент умеет вот так?</a:t>
            </a:r>
          </a:p>
          <a:p>
            <a:r>
              <a:rPr lang="ru-RU" dirty="0"/>
              <a:t>-наш инструмент умеет вот так!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97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359BBE8-BA15-451A-B58A-00222761B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34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945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2C5E600-9BB1-4984-8896-6373B8368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109" y="880918"/>
            <a:ext cx="5527964" cy="552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244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5D6D33-F9B3-4688-A11A-959E48701F13}"/>
              </a:ext>
            </a:extLst>
          </p:cNvPr>
          <p:cNvSpPr/>
          <p:nvPr/>
        </p:nvSpPr>
        <p:spPr>
          <a:xfrm>
            <a:off x="-221673" y="0"/>
            <a:ext cx="12413673" cy="6858000"/>
          </a:xfrm>
          <a:prstGeom prst="rect">
            <a:avLst/>
          </a:prstGeom>
          <a:solidFill>
            <a:srgbClr val="F6F6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61B47F7-9725-40A1-BB38-9177EEFB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33375"/>
            <a:ext cx="6191250" cy="619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20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21E74ECB-F078-42F5-ACE0-5529FC3E1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04975" y="-746125"/>
            <a:ext cx="8782050" cy="87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65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23E4DB19-93A3-4648-B3E3-CA0D441B9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0"/>
            <a:ext cx="10291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66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558FF979-84B4-4B00-AEE9-6A9827BED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537" y="0"/>
            <a:ext cx="7908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8059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8133</TotalTime>
  <Words>133</Words>
  <Application>Microsoft Office PowerPoint</Application>
  <PresentationFormat>Widescreen</PresentationFormat>
  <Paragraphs>50</Paragraphs>
  <Slides>38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Monotype Corsiva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Анна Медведева</cp:lastModifiedBy>
  <cp:revision>131</cp:revision>
  <dcterms:created xsi:type="dcterms:W3CDTF">2019-09-10T11:23:37Z</dcterms:created>
  <dcterms:modified xsi:type="dcterms:W3CDTF">2022-03-09T07:09:48Z</dcterms:modified>
</cp:coreProperties>
</file>