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8"/>
  </p:notesMasterIdLst>
  <p:sldIdLst>
    <p:sldId id="256" r:id="rId2"/>
    <p:sldId id="259" r:id="rId3"/>
    <p:sldId id="258" r:id="rId4"/>
    <p:sldId id="273" r:id="rId5"/>
    <p:sldId id="261" r:id="rId6"/>
    <p:sldId id="257" r:id="rId7"/>
    <p:sldId id="260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F22A5-45A1-42B2-BA20-4467CAC6F710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57A05-BECF-4A1F-A6E9-D5375A34B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3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57A05-BECF-4A1F-A6E9-D5375A34B4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8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4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0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08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0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7352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8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26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9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9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2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4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1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5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5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9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845DE-145C-426F-AC27-10948D90F4C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850103-89CC-4A44-A826-255410D9B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6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123" y="1246294"/>
            <a:ext cx="8439200" cy="1253066"/>
          </a:xfrm>
          <a:noFill/>
          <a:ln>
            <a:noFill/>
          </a:ln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Олимпийские игры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122" y="3882983"/>
            <a:ext cx="9601199" cy="2685457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Подготовила: Инструктор по физической культуре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№313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Ковтун Ольга Александровна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</a:t>
            </a: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9035" y="2637173"/>
            <a:ext cx="827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детей старшей и подготовительной группы 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val="160299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2158" y="224853"/>
            <a:ext cx="283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Фигурное катание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4499" y="854439"/>
            <a:ext cx="933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красивых видов спорта – это фигурное катание. Наши спортсмены всегда были одними из лучших и в одиночном, и в парном катании.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408" y="2488066"/>
            <a:ext cx="5099054" cy="382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2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1646" y="224852"/>
            <a:ext cx="143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Биатлон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6905" y="686517"/>
            <a:ext cx="984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-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стреляющих лыжников. Зрители всегда с интересом следят за соревнованиями.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05" y="1682406"/>
            <a:ext cx="6385953" cy="3604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017" y="4197934"/>
            <a:ext cx="3266700" cy="21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0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24" y="149796"/>
            <a:ext cx="153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Бобслей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4499" y="854439"/>
            <a:ext cx="933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 – это железные сани, рассчитанные на 2х или 4х человек. Спортсмены разгоняются на старте и на большой скорости несутся по ледяному желобу.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46" y="2297746"/>
            <a:ext cx="7322415" cy="411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3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24" y="149796"/>
            <a:ext cx="153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Кёрлинг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4499" y="854439"/>
            <a:ext cx="933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Командная спортивная игра на ледяной площадке. Команды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поочереди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пускают камни в сторону мишени «дома».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05" y="2088386"/>
            <a:ext cx="7062032" cy="39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50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24" y="149796"/>
            <a:ext cx="153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Хоккей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8085" y="779232"/>
            <a:ext cx="933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виде спорта наша сборная всегда была одной из сильнейших.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521" y="1610229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2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5535" y="19087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Олимпиада 2022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6899" y="5682256"/>
            <a:ext cx="933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мы будем болеть за наших спортсменов! И помнить, что само участие в олимпиаде - мировом празднике спорта – это уже победа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387" y="2297746"/>
            <a:ext cx="6719096" cy="3293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6899" y="1006839"/>
            <a:ext cx="933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4 февраля по 22 февраля 2022 года пройдет Зимняя Олимпиада в Пекине. Ее талисманы панда и летающий фонарик.</a:t>
            </a:r>
          </a:p>
        </p:txBody>
      </p:sp>
    </p:spTree>
    <p:extLst>
      <p:ext uri="{BB962C8B-B14F-4D97-AF65-F5344CB8AC3E}">
        <p14:creationId xmlns:p14="http://schemas.microsoft.com/office/powerpoint/2010/main" val="251618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EA5BA7-1D7E-3AB2-4AFC-2952AEC167FD}"/>
              </a:ext>
            </a:extLst>
          </p:cNvPr>
          <p:cNvSpPr txBox="1"/>
          <p:nvPr/>
        </p:nvSpPr>
        <p:spPr>
          <a:xfrm>
            <a:off x="3051110" y="2833501"/>
            <a:ext cx="6102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1991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3750" y="5783944"/>
            <a:ext cx="7722326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Олимпийских Игр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«Быстрее, выше, сильнее!»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5771" y="406106"/>
            <a:ext cx="10958286" cy="2409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спортивные соревнования, которые проходят один раз в четыре года, в них участвуют спортсмены со всего мира. Существуют зимние и летние Олимпийские игры.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спортсмен мечтает принять в них участие и стать первым. Каждый стремиться показать лучшие результаты, при этом соблюдая правила.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20" y="2714171"/>
            <a:ext cx="4833789" cy="2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6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67" y="888275"/>
            <a:ext cx="10468187" cy="16322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 проводить Олимпийские игры зародилась в Древней Греции. Согласно одной из легенд греческий царь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Ифит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желал остановить кровопролитные войны и учредил спортивные состязания, на время которых все сражения прекращались.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65660" y="404949"/>
            <a:ext cx="5177003" cy="4833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появились Олимпийские игры?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24054" y="2686301"/>
            <a:ext cx="5351417" cy="3771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соревновались только в беге. Потом в программу вошло пятиборье: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бег,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диска и копья,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в длину,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борьба.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Позже присоединились состязания колесниц, кулачный бой и панкратион (борьба)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7" y="2705100"/>
            <a:ext cx="45243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466" y="1155700"/>
            <a:ext cx="7635134" cy="5100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3466" y="368300"/>
            <a:ext cx="753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вид древнего города Олимпии</a:t>
            </a:r>
          </a:p>
        </p:txBody>
      </p:sp>
    </p:spTree>
    <p:extLst>
      <p:ext uri="{BB962C8B-B14F-4D97-AF65-F5344CB8AC3E}">
        <p14:creationId xmlns:p14="http://schemas.microsoft.com/office/powerpoint/2010/main" val="416580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398" y="1266480"/>
            <a:ext cx="5803901" cy="487282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Основателем Олимпийских игр современности является француз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Пьер де Кубертен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Спортсмен, историк, педагог, организатор. После посещения Олимпии загорелся идей возрождения ОИ. Считал, что молодые люди должны мериться силами в спортивных состязаниях, а не на войне.</a:t>
            </a:r>
            <a:b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 год (126 лет назад) состоялись первые ОИ современности в столице Греции – в Афинах.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88879" y="456177"/>
            <a:ext cx="5218434" cy="5250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игры современности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300" y="1266480"/>
            <a:ext cx="3763484" cy="54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5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898" y="5660540"/>
            <a:ext cx="9558383" cy="10482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переплетенных между собой колец означают дружбу между континентами: Европой (голубой), Азией (желтый), Африкой (черный), Америкой (красный) и Австралией (зеленый)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0007" y="1308811"/>
            <a:ext cx="6274168" cy="393589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29756" y="367939"/>
            <a:ext cx="7231744" cy="5250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флаг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главный символ Олимпиады</a:t>
            </a:r>
          </a:p>
        </p:txBody>
      </p:sp>
    </p:spTree>
    <p:extLst>
      <p:ext uri="{BB962C8B-B14F-4D97-AF65-F5344CB8AC3E}">
        <p14:creationId xmlns:p14="http://schemas.microsoft.com/office/powerpoint/2010/main" val="344724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398" y="1266480"/>
            <a:ext cx="5803901" cy="487282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зажжения огня происходит у древнего храма Зевса в Греции в Олимпии. Это связывает древнюю и современную версии Олимпийских игр.</a:t>
            </a:r>
            <a:b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происходит эстафета. То есть передача этого огня из рук в руки до места проведения соревнований. Нести факел могут не обязательно спортсмены, чаще всего это люди известные и достойные. Это большая честь.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19266" y="240939"/>
            <a:ext cx="3021333" cy="5250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огонь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600" y="960838"/>
            <a:ext cx="4244700" cy="54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6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67" y="1274614"/>
            <a:ext cx="10468187" cy="129078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всегда большой праздник. Каждая страна старается подготовить что-нибудь необычное, зрелищное и запоминающиеся на открытие и закрытие ОИ.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65660" y="404949"/>
            <a:ext cx="5786240" cy="4833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открытия Олимпийских игр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155" y="2400300"/>
            <a:ext cx="69532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3259" y="194872"/>
            <a:ext cx="644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Олимпийские виды спорта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861" y="937777"/>
            <a:ext cx="7360169" cy="52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7630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521</Words>
  <Application>Microsoft Office PowerPoint</Application>
  <PresentationFormat>Широкоэкранный</PresentationFormat>
  <Paragraphs>46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Грань</vt:lpstr>
      <vt:lpstr>Зимние Олимпийские игры</vt:lpstr>
      <vt:lpstr>Презентация PowerPoint</vt:lpstr>
      <vt:lpstr>Традиция проводить Олимпийские игры зародилась в Древней Греции. Согласно одной из легенд греческий царь Ифит желал остановить кровопролитные войны и учредил спортивные состязания, на время которых все сражения прекращались. </vt:lpstr>
      <vt:lpstr>Презентация PowerPoint</vt:lpstr>
      <vt:lpstr>Основателем Олимпийских игр современности является француз Пьер де Кубертен. Спортсмен, историк, педагог, организатор. После посещения Олимпии загорелся идей возрождения ОИ. Считал, что молодые люди должны мериться силами в спортивных состязаниях, а не на войне. 1896 год (126 лет назад) состоялись первые ОИ современности в столице Греции – в Афинах.</vt:lpstr>
      <vt:lpstr>Пять переплетенных между собой колец означают дружбу между континентами: Европой (голубой), Азией (желтый), Африкой (черный), Америкой (красный) и Австралией (зеленый)</vt:lpstr>
      <vt:lpstr>Церемония зажжения огня происходит у древнего храма Зевса в Греции в Олимпии. Это связывает древнюю и современную версии Олимпийских игр. Затем происходит эстафета. То есть передача этого огня из рук в руки до места проведения соревнований. Нести факел могут не обязательно спортсмены, чаще всего это люди известные и достойные. Это большая честь.</vt:lpstr>
      <vt:lpstr>Это всегда большой праздник. Каждая страна старается подготовить что-нибудь необычное, зрелищное и запоминающиеся на открытие и закрытие ОИ.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Олимпийские игры</dc:title>
  <dc:creator>Jane</dc:creator>
  <cp:lastModifiedBy>313</cp:lastModifiedBy>
  <cp:revision>48</cp:revision>
  <dcterms:created xsi:type="dcterms:W3CDTF">2022-01-30T20:02:39Z</dcterms:created>
  <dcterms:modified xsi:type="dcterms:W3CDTF">2025-11-01T15:05:40Z</dcterms:modified>
</cp:coreProperties>
</file>