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FA34FA-408F-77C9-D5E2-194ABDF85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08835D-E939-55EE-B4C4-AAF112F77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A755E1-E3A4-93A9-3FDB-5F68348C6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219DF9-1A6E-FB91-F387-F759A5B7B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2DEA89-567E-63A4-96F3-034184F0E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F2901-A248-4560-B287-64646DA518F3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7608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DBACBE-45B9-9A24-FA2D-A72EEE9AC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5E2705-E55E-38B1-1803-A299FFA03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E5F449-474C-96CA-26AC-2AF720E47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FBB83F-46DC-7063-8B6F-347319D4A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D86369-6EDD-03C6-5265-DF6F90C4B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137259-689B-4C23-8B14-B0762901F4B0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1238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57ADAEE-1C8C-A1FF-782B-962A4253C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47CEB2-EF39-482C-7CC1-6357B333D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DF0384-D137-A291-FBC7-4B59BFA26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EBE714-5CF5-9756-3219-1C70ACCD2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7E537B-65EF-8AC7-B2BC-476046A46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4E00E-B34B-4012-91A4-90A0FB2A3CA7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5985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ACF256-0F1E-15D7-2E75-0D62483DA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FF83FE-0042-B6D7-9FA3-F98555D8E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7C6737-BEE1-2376-918C-0E53D605B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CCB3F-7D60-410F-992A-711FE8A6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90DE98-92A3-54D1-A06B-0FC229AE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7CF94-BE7F-439C-8E44-DF5FCB7FB2EA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2114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0A26A-708D-E25D-94FF-A3651F929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F145A1-0720-E603-6CD6-A4ACB1F2B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E7FCE0-FECA-EA41-8954-6335C3C6A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09E73B-8C3C-6EE4-1D79-B6421BC06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E42121-A201-2BB6-61E2-D9B9BFF78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95DCA-0271-41DC-BB3F-354D3911D271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8519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F541B6-86DD-B842-1910-BFE963FCA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8EA0E4-DEE3-B23B-9F48-079AE35A78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67EFF0-17C5-0D0B-E798-12802FC77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ECCEDC-FF31-4793-885C-9D6B03CFF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DAD943-5086-EEE1-B6AA-5B0A2B691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6134AC-4925-0882-E97F-14500B84C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98A7E-67F6-464A-B22D-58B8863B077A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825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E7EA7-ABFC-570C-1895-D64BC3F8E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C8646A-C9DA-329F-B32E-062A5955B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BF6367-4529-EE23-BBBF-3B1BF9644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1045462-3A6C-7A37-D48B-CDDA047CDB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5C03E16-B3F8-7190-3AEC-901FF6703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1199DB-7678-2BA7-E44B-CE7E875F5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3E11C0F-5E47-8A9D-2225-A39076671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D905C6-CB0B-CC79-5C3A-4CF360E99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1A707-0544-4E4D-B80E-1580C1D9C67C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5528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CBDF52-829C-5D75-2944-35278D9C6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FF92C75-5017-3883-96F8-43C1EA218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F89A3A0-1B21-B832-4960-1EEAEA035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A830167-E9BA-DAB3-63F7-E58AA4FC6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4DB88B-6C5C-4EFD-8ECC-CA8C122B6824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2193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DE2BF17-3C18-4E4C-B9FE-2EC40889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1B13D6-E664-CB4C-6BA5-75A959955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64C06C-2DF7-98C4-85D1-C569C3943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7C8DD-A7FA-4631-AC3B-D167B24BFDDB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3381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484401-86BA-E478-E889-613A7DF02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FAC03D-67E4-7689-CAD7-5335902A4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4659A8-CD7F-B310-BE6C-B05B21C25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F5473E-FEA7-CFDB-C72B-7356D3BA6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BAABF14-B831-5850-D8F9-14DE769BB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EA681A-BA2E-0536-1DC1-AE9AEE92F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1D67E-1EEB-46EE-8994-8560382B7988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1544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CF85C6-4C55-CAD1-F063-DE86E70A0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F8C1C8E-D478-D9F8-B1E8-524B5B0FE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DD9BA9-4584-B1DD-1A40-B081247F32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8DFB0FA-14CD-82B0-814C-8AB1491B2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E6BB17-63D7-D16B-D054-A6DC7E6DE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9455F2-A18D-9A21-A37B-305097208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0E530-D6D6-4DF0-9C16-E0FF67E36665}" type="slidenum">
              <a:rPr lang="zh-CN" altLang="en-US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55401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9770E58-24F7-27E4-3F11-34BED9EC16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7AC24C4-DEB8-8A3F-81C5-1EA43EE8D6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48228FE-26EB-7500-DEF3-B7C71B362DF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SimSun" panose="02010600030101010101" pitchFamily="2" charset="-122"/>
              </a:defRPr>
            </a:lvl1pPr>
          </a:lstStyle>
          <a:p>
            <a:endParaRPr lang="en-US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525B277-2CBA-57A6-1314-9241500A47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SimSun" panose="02010600030101010101" pitchFamily="2" charset="-122"/>
              </a:defRPr>
            </a:lvl1pPr>
          </a:lstStyle>
          <a:p>
            <a:endParaRPr lang="en-US" alt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2D70E12-E0C7-A0E4-E204-3910FBEE4C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SimSun" panose="02010600030101010101" pitchFamily="2" charset="-122"/>
              </a:defRPr>
            </a:lvl1pPr>
          </a:lstStyle>
          <a:p>
            <a:fld id="{B1846045-1B3E-421A-93D3-CE1A7E1981C8}" type="slidenum">
              <a:rPr lang="zh-CN" altLang="en-US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ideo" Target="file:///C:\Users\&#1040;&#1085;&#1085;&#1072;%20&#1052;&#1077;&#1076;&#1074;&#1077;&#1076;&#1077;&#1074;&#1072;\Downloads\3.&#1058;&#1056;&#1045;&#1053;&#1045;&#1056;%20&#1055;&#1054;%20&#1055;&#1051;&#1040;&#1042;&#1040;&#1053;&#1048;&#1070;%20&#1040;&#1085;&#1076;&#1088;&#1080;&#1072;&#1085;&#1086;&#1074;%20&#1056;&#1086;&#1084;&#1072;&#1085;%20&#1048;&#1075;&#1086;&#1088;&#1077;&#1074;&#1080;&#1095;%2014%20&#1075;&#1088;..mov" TargetMode="External"/><Relationship Id="rId1" Type="http://schemas.microsoft.com/office/2007/relationships/media" Target="file:///C:\Users\&#1040;&#1085;&#1085;&#1072;%20&#1052;&#1077;&#1076;&#1074;&#1077;&#1076;&#1077;&#1074;&#1072;\Downloads\3.&#1058;&#1056;&#1045;&#1053;&#1045;&#1056;%20&#1055;&#1054;%20&#1055;&#1051;&#1040;&#1042;&#1040;&#1053;&#1048;&#1070;%20&#1040;&#1085;&#1076;&#1088;&#1080;&#1072;&#1085;&#1086;&#1074;%20&#1056;&#1086;&#1084;&#1072;&#1085;%20&#1048;&#1075;&#1086;&#1088;&#1077;&#1074;&#1080;&#1095;%2014%20&#1075;&#1088;..mov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3.ТРЕНЕР ПО ПЛАВАНИЮ Андрианов Роман Игоревич 14 гр.">
            <a:hlinkClick r:id="" action="ppaction://media"/>
            <a:extLst>
              <a:ext uri="{FF2B5EF4-FFF2-40B4-BE49-F238E27FC236}">
                <a16:creationId xmlns:a16="http://schemas.microsoft.com/office/drawing/2014/main" id="{55B26905-BD95-5721-DC67-ADC2C7005F98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908720"/>
            <a:ext cx="9212058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02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6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BFD7F6"/>
      </a:accent5>
      <a:accent6>
        <a:srgbClr val="AE4845"/>
      </a:accent6>
      <a:hlink>
        <a:srgbClr val="0066CC"/>
      </a:hlink>
      <a:folHlink>
        <a:srgbClr val="80008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FD7F6"/>
        </a:accent5>
        <a:accent6>
          <a:srgbClr val="AE4845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Анна Медведева</dc:creator>
  <cp:lastModifiedBy>Анна Медведева</cp:lastModifiedBy>
  <cp:revision>1</cp:revision>
  <dcterms:created xsi:type="dcterms:W3CDTF">2026-01-25T16:52:14Z</dcterms:created>
  <dcterms:modified xsi:type="dcterms:W3CDTF">2026-01-25T17:02:36Z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2052-6.6.0.2450</vt:lpwstr>
  </property>
</Properties>
</file>