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3792" y="20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3DA11-6F89-DC26-0D9F-45C2DF43A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4AA0DC-4F8E-9203-0870-2DF76EBF5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F237EC-0F53-0B02-F29E-A71ED8A07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7178B-A98D-8A72-F608-D7BBD3CEF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DFD5CA-D22F-A7E3-14FC-417405AB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39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4D32B-4AAD-E2E9-2489-B82ADDF51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50FC72-A06A-C585-4FC6-A0A56CE5B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1F6EC5-E63B-83AD-F7FD-80D291048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6AF8EC-D25C-3998-33B9-1F912D87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E71D5B-16F1-97B8-9E55-AD8008C0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76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9DECAC-8E19-B8DA-52DE-A7C9BB5D9D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258A32-3A0C-2FBB-3E3C-306658058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017FCC-60EB-5A51-E086-6BA19A8A2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FA931C-F2AD-BF3D-100D-E7D70AAC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6CEF4E-7FB7-9818-D745-B3BD559A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8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E57C8-13AA-0517-B9E1-6FE78BBD8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FB4433-220D-D0EF-6461-0F19291FA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44581-1A88-FA88-1229-86035C0D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6154A8-5ADD-1F18-51A9-3A82A61B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CE1F4C-1366-83C9-8E72-32969081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83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CCAF3-B36A-F874-CB89-44B0BE2C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066D30-DE69-27E7-D6D2-ACD306CF1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895306-847E-E800-1813-E7FCA9A3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4BDACC-DC2D-854D-DD45-ED7E81EB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E40FBB-F234-174E-A73C-ED8AF0F6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7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6DCFC-E951-514B-3A9C-D3444A3C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1408CD-3686-8303-226D-4B326B886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B95EE5-5B3E-BC6C-DF55-53F094D57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FA1A24-69AC-930A-7977-2882693C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D7E2B9-6365-4739-A54B-AE382C0F5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4218AB-55A4-6655-C490-7AC7F9616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85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5600A-8209-BA23-0F70-B5027B084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AF140-BCAA-8783-2A44-DA410C4FB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492200-D7BD-391A-5981-0F4E08EB5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6104494-C142-098C-4401-92E8BD246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E34B36-AE5B-2F6B-922A-F2C6FFDCB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28E08D-137A-2CC2-0A50-8B7E0F95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16BE53-9A52-1AA8-DC08-AC47E285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D60F1C-A2E5-522E-D754-D8D71CF41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50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342FD-8F5F-4A5C-F4F1-D7F26ED8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C55195-72F9-2E37-14EE-E18C5ED1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D524A5-0C07-6971-4A7D-2C13BA3B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AF201C-CB0E-8263-D1ED-56417BDF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46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1BEB3C-B6FD-D5DD-3ADE-13E52D11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EC43B7-CD81-0753-9F95-C39B54FB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9784C1-8385-FCDD-5CFF-82B7D4D34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76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6AF2D-D738-6818-2C53-ECEA3FC5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88FFC1-D3C8-040A-C8DC-E2CE87E3E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F08227-B12A-D1C7-9BDD-8C41EF013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D3611D-5596-9960-E9B9-B089A3854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797985-A2B3-B3BE-CE42-D362367B9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F6F90D-10F8-B2A9-A497-9FFF1CBE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4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0D430-564F-D39B-B6B3-48DE48F9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29C5D3-D3F8-DABD-3709-D7B149119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6777FE-613E-B46D-98EA-C5E9F8FE1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B267AC-B5EA-C9EF-AB48-C2B04EBCD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D72673-09EE-81BF-DFE0-C00ADB08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AD29D8-D030-D7F6-E4ED-34D3C786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9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297F2-D685-B12A-03B5-A11174BFC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C3107F-4CC0-BB4E-D418-F93FA3582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1B441-8885-D2A9-05B8-5DA2AECF5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AE9EB-FF59-4F93-8F91-22E688BFD076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28E3E7-C260-0079-0E61-58F149CF3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CF4075-FEE7-BC5A-A64C-53DC728C5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BC6EC-3D24-4293-9068-EE6CFF521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89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.Медицинская сестра Согомонян Юлия Андреевна 5 гр">
            <a:hlinkClick r:id="" action="ppaction://media"/>
            <a:extLst>
              <a:ext uri="{FF2B5EF4-FFF2-40B4-BE49-F238E27FC236}">
                <a16:creationId xmlns:a16="http://schemas.microsoft.com/office/drawing/2014/main" id="{83767252-B625-50EC-3D85-F80406ED91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1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Юрий Федюкин</dc:creator>
  <cp:lastModifiedBy>Юрий Федюкин</cp:lastModifiedBy>
  <cp:revision>1</cp:revision>
  <dcterms:created xsi:type="dcterms:W3CDTF">2026-01-25T17:53:23Z</dcterms:created>
  <dcterms:modified xsi:type="dcterms:W3CDTF">2026-01-25T17:53:27Z</dcterms:modified>
</cp:coreProperties>
</file>