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1512" y="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B707D-C8A0-5524-754D-8F37B32EB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00B4D3-E79F-063C-CE81-4E5C89139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974C7A-DACE-B179-C54C-02863C17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471FD4-7E2D-5B25-DEC2-F15687F3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D55E0C-7F05-ACCA-D170-459F3A84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2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39957-97A0-45C3-4263-060B2E62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1C18AF-98E7-918F-9B87-4B44D509D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A5751A-85AC-31FC-554C-06A2A66C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C64AC-4097-A213-1E45-D1FFA693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878FC-7280-76EB-8985-38993805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5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0A9659-E939-44C8-CFB8-56CC15149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B4E73D-DEB4-60B3-07F9-46C3AAC97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7BB01-2BD8-BA91-71B2-A4AAE78C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4389C-3E5F-BAB0-1431-3EA75585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715DE-D9A9-5DAF-77A5-12331AC4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7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B7024-C8CA-7F2F-B494-1F75254E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46B515-14F6-AE17-BC77-2B04F99DA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9ED00-48AA-38CF-72A9-C5C44F14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B09E7F-D294-BAB9-886D-D263AEDA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380EC2-A35F-A41E-27A6-789D8D23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3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2D07A-2D4F-AAAD-2F54-991C87BC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FD227-0043-8499-8492-CFD25A160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08600-EE6E-6C49-492F-90771904B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8F467-5D8C-1DCE-693D-1D401831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9D6D02-754B-66AF-D993-82703E5C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30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A986C9-0652-EF62-4EE1-5CC1B4EF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EE83F-9A6F-9883-8AF9-E4A5DF413A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A9460-0B22-97F4-CBF8-BAD6373DC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BA04A5-9B14-F65F-D431-3533BD89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C30874-662C-9762-05F8-5E459059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63BA65-5356-CD19-ED65-537E7CBE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2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20529-9078-E8DF-9F22-62B79C03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397396-7D5A-ECC2-8BBC-878D90D7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9BBD2B-5235-1B3C-336D-D655A21C7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BA75A0-E9D4-8CBB-E7E3-C4A9DBE14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106654-3242-DAA4-FBE0-A5E016A8D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D9EF72-4F2C-EADC-49F9-6960DE9A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F543A42-F87E-9A2D-A180-CD5A6964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695CDF-72DA-9A47-104C-E1D6655E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91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BF616-7201-D65B-0F43-CD1E38D3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ED46E3-BD3B-B2E1-BE28-832ED87A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B92FE6-EC6E-00F9-8C87-8EC73E33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37DD60-499E-C394-38FE-5D105891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9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D118C3-8F25-4091-B403-7AB5D4BE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4A248C-6A7A-B484-A4F8-B336383E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617082-C8B2-8680-1AB2-C8342690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8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7C5EA-C1AB-489A-E3FD-25ECEEA9A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070D8-53A8-ADB6-1B47-F37D416EF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CF494B-70F8-B265-FF35-D66D84792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533D6-D61F-F068-0E8C-699D5C90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A9C232-A559-B7A1-F866-0BCB343F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D545B0-14E9-B84B-AC5A-25DB6415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1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F7BC1-FD9B-9B3E-3324-68E68AB4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2289A7-2577-F4C0-41F6-8B84DCFE3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4ECCA7-24B7-7A2F-81DC-F154DA117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75759-D6D7-1119-814F-D83A39E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00ADFD-4E59-45F0-6FCA-4F6F7571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543F35-A640-775E-9234-3567F7FA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34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2ABAC-993F-1817-E7F9-9A31C42E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4161D7-BA64-6FC7-FF33-EF89DD4B2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BF0884-B585-BE53-749B-6DF41059A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79CFE-392F-40D6-87C8-4A65637568D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69B204-0AFC-0710-81DB-AA1A95AD3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B6CE10-5986-9119-36F9-51A998B17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CA37-A43E-4C7F-832E-6DC047612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4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КОНДИТЕР Постова Марина Петровна 7 гр.">
            <a:hlinkClick r:id="" action="ppaction://media"/>
            <a:extLst>
              <a:ext uri="{FF2B5EF4-FFF2-40B4-BE49-F238E27FC236}">
                <a16:creationId xmlns:a16="http://schemas.microsoft.com/office/drawing/2014/main" id="{A6463F7E-EAD5-379E-354B-25E045A31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6469" y="0"/>
            <a:ext cx="3742631" cy="68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2</cp:revision>
  <dcterms:created xsi:type="dcterms:W3CDTF">2026-01-25T17:12:28Z</dcterms:created>
  <dcterms:modified xsi:type="dcterms:W3CDTF">2026-01-25T17:17:06Z</dcterms:modified>
</cp:coreProperties>
</file>