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3.СЕТЕВОЙ ПРЕДПРИНИМАТЕЛЬ Гончарова Светлана Викторовна 22 гр">
            <a:hlinkClick r:id="" action="ppaction://media"/>
            <a:extLst>
              <a:ext uri="{FF2B5EF4-FFF2-40B4-BE49-F238E27FC236}">
                <a16:creationId xmlns:a16="http://schemas.microsoft.com/office/drawing/2014/main" id="{5B7B647E-EC6C-2FF4-2501-B532B08F5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1000"/>
            <a:ext cx="12142699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6</cp:revision>
  <dcterms:created xsi:type="dcterms:W3CDTF">2026-01-25T17:25:01Z</dcterms:created>
  <dcterms:modified xsi:type="dcterms:W3CDTF">2026-01-25T17:30:21Z</dcterms:modified>
</cp:coreProperties>
</file>