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.ВОДИТЕЛЬ ТАКСИ Васильков Антон Сергеевич 19 гр.">
            <a:hlinkClick r:id="" action="ppaction://media"/>
            <a:extLst>
              <a:ext uri="{FF2B5EF4-FFF2-40B4-BE49-F238E27FC236}">
                <a16:creationId xmlns:a16="http://schemas.microsoft.com/office/drawing/2014/main" id="{057821A5-DC76-3F36-9A2C-09AF6DE38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000" y="182207"/>
            <a:ext cx="11520000" cy="64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2</cp:revision>
  <dcterms:created xsi:type="dcterms:W3CDTF">2026-01-25T17:25:01Z</dcterms:created>
  <dcterms:modified xsi:type="dcterms:W3CDTF">2026-01-25T17:25:52Z</dcterms:modified>
</cp:coreProperties>
</file>