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2472" y="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FCC01-BC47-54EA-B18D-87D9FACC8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3DA06C-7DB0-83E5-7279-52714120A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B1CE4-3A69-2FFD-C710-9832B4A9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6BE6CD-FE05-9CF2-9200-B2B1FF12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EAB115-26A5-AC7F-4782-9B7D8FE8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1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3FB1C-6D50-7850-9717-E6B80B38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4C011E-CCAD-0F04-5235-10420D8FB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A3CA5C-EE9B-7A19-B43F-5AA184A9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A541CF-E24E-91E7-9665-0C96F4EB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7B030-DA05-3657-7382-CB7015A9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9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331DB-7F4B-7889-2437-DE9BA2FF1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B724C9-5E7C-7CDD-DA96-36A9CDB79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C4B65-CF5E-C093-7198-F0114ED2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D2AA9-A780-2D84-1216-B1F06694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F600A-9F6B-3085-B597-C7BE2918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7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745A0-3555-C72B-F126-BC05AF0E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BDEAA-15BA-F14E-3610-7EB0761BF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0F47E-843A-CF5D-F382-14128F80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64510-21FC-8B70-CE92-0D11006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63889-FAA9-4751-6A25-39A428B8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7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CDACB-F27A-12BE-BC3A-E97A8200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74C101-B27F-81E6-8A73-E50CB663B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9E019C-42E5-CD5E-BDBC-7E5ED8F8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4F87C-9668-A54E-2010-4E82BCA7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C731D-5EF1-B6E7-8028-FE5551E7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3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E445B-7ACB-FBD3-C886-62F4AB2E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285BF3-FBFB-FE65-F86F-89418B79F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780E29-D175-15ED-CF49-8BFA2C9AB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709757-A6A5-03B8-7F24-7E4F3F8A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940647-3195-A8C1-DB42-A532E74B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63F392-C225-5E24-2895-8EF0D996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5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04CBC-E0BF-727B-892A-1C79E199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FD43C8-DA4A-E015-9EC6-A6AFDEDCD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F40981-80E4-7023-73BD-8FB2E7187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59C8A-3118-A097-7480-83CE5030C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F87941-B6AC-944B-070C-58BDFD87D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64F559-1063-DF9E-0670-ADFC6DEF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2DF94B-EFDC-444D-2FB9-740202CF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38019E-F2B3-F47D-0598-C348667C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2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05C5C-1778-F206-88BD-845E8E6A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D716F2-3823-30A7-EAD3-45177E53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AE3D0E-F4D7-CDEF-2DF6-737243B5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16AA2-F211-F019-9C6A-BD20020A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54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F0BA9C-C279-D7A3-2B21-D48022B4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EFA2C9-511C-6AD0-8ABF-D4618DAB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D78D1-80EA-0A5C-40D6-7B05E693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5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C56FD-F43F-C3FC-59B6-B83CCD018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9091F-439D-9953-E1A7-85B2C49C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B68B62-9941-7F76-0F09-41E86ABD8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5C10E0-4EF1-1475-2924-10E5326E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856D14-0E2A-BAFB-22FE-67B28C1C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84F64B-8BF4-EDA9-990C-13BE1DF2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3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3AF50-5C4A-ED60-0BFF-30B19F54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630E6E-7651-07E5-E9D9-A2D0D7424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97F7AF-6579-D7C6-6BFD-8F245281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138747-70FB-69B9-EB63-1A69DBCC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E5562E-1373-06F3-2C4D-48541441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F206A2-25AB-EE0A-D4C9-5195D3AA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1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C1703-520C-F689-4003-C993321A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E48A3-21A8-D38C-C1FA-8A8FE58C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3C6AB-60FD-A2BD-DB35-0A75EB66B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D41F3-7105-409A-86E3-29C3F783BCC8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0DDA24-1A04-28EA-40FB-6D72073A5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71074-D592-D66B-AA3A-231CC9930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F40C2-E54F-41B1-865E-2155D4A5D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8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ОПЕРАТОР СВЯЗИ НА ПОЧТЕ РОССИИ Шконда Карина Валерьевна 10 гр">
            <a:hlinkClick r:id="" action="ppaction://media"/>
            <a:extLst>
              <a:ext uri="{FF2B5EF4-FFF2-40B4-BE49-F238E27FC236}">
                <a16:creationId xmlns:a16="http://schemas.microsoft.com/office/drawing/2014/main" id="{4CD96B24-EB1A-FE08-76AB-4BD2D7B0D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6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1</cp:revision>
  <dcterms:created xsi:type="dcterms:W3CDTF">2026-01-25T17:21:25Z</dcterms:created>
  <dcterms:modified xsi:type="dcterms:W3CDTF">2026-01-25T17:21:35Z</dcterms:modified>
</cp:coreProperties>
</file>