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3432" y="18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7B2DE9-0F24-87B4-AF40-B585F1042C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AEBBCAF-714C-E9A9-FF8B-7CE69AD48B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C9AAAC-27E8-6775-FD4E-9C0E33876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2A8F93-9483-E3B6-FC72-5F59B5E25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D2AFCD-BCD5-A075-F794-1DD22A6BC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105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C5E7AE-0BB2-9AC7-102C-BCE885327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AD7B77B-232D-8A1C-007C-9C5E9BB70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7CF8AF-83FA-2BC5-51A8-27F4F08BD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3A46A0-2242-1B60-A6E3-20E790DC3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E36B38-8FB1-A159-AF12-B33FE3B05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28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D1BF666-52FD-4D3C-F649-CE50D5058D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27B697-23C7-2720-589E-64708E9C69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338ADE-C2D9-37D7-FD4D-B60EF0174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EDACB1-55F9-AF1D-9D44-DB81D3F24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40D070-F84D-7047-D084-11E944678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269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713D33-46D8-FF95-7997-5F3DA0620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F03E16-54E3-C03D-A1E6-570EF16C86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5280C-82A2-F451-F6CF-39D39CF6F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B6BECC-4451-9E6E-A7EB-34F6D7F47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2BE777-8FE7-86A9-1305-ADF3E8706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016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029359-FAAD-7F51-A30D-023DE2FF1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89CFE7-6884-2986-BFB5-698AFBDC89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775F4A-2A05-5F89-2E5B-41D384F24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508E2F-60C8-6451-8D3C-E208F0A34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AABBC0-0B6D-7B9C-ECFB-5483E7A0F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3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8E449-7F2F-4CCB-92E4-4E69490E4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C445F5-1979-BA4C-D1B8-5E301B84DB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14AD81-D620-930C-E0A5-8CE013C7BF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E2F493-4E70-084B-CE8A-8A3CACD66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637112-E257-8943-F453-0D205F256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495A05-8917-C342-2F6F-3F3D996FF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25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4B28D4-C00C-A0E2-DA09-B96B7944B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6936DF-9691-E16C-0470-1F33D943E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F31698-9B88-A142-B826-CAA4F0B24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B3288B5-D7E9-A924-A8C5-90BD48E653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B603D27-2EA9-5BAC-364C-96CF8CB606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41AD81B-A247-8667-1C99-72CC4F83B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936A954-5610-DC8C-E158-B9716E10D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9188CD4-848E-A172-C3B7-F4FB0F73B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551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F7D44E-9474-3CF4-A27F-5F307A35F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F932BA1-B888-B528-86DD-A85708962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23B63D5-4A14-0770-1F45-E022552FC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EB9FF61-AF5D-8F6A-7C5A-8FDB3D69E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158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759497F-1F0D-3CAA-65F8-B08A48E92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F3B7D56-F716-4B2A-56F9-1A2715F88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58C1658-AE42-F97E-121C-C18FFBBF8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416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9ABAA3-7C87-D142-6DE5-216981711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8A960A-9603-98B8-6B1B-F16B91315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B8B856-82FA-FB81-5FB8-E0BADAAC6F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00E4A4-A5D6-2B91-CD69-A84B2152A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EF03A1-AD42-8955-5106-B8E199E56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C637B2-D4B5-3CCF-9AAB-A13F8E72D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260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2A4AB2-61AC-1474-1A46-DF9C88F6A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F7AE0E2-3E05-AF0B-706A-F7B35E3523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3B8B9B6-C432-E39C-13F6-C71811EE80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89B841-904F-42B4-A181-20AB0B378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6C6B21-9DDD-B105-728B-655EF52D4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14861F-5A76-D764-2E24-CF0606B8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476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1A4798-B692-98F4-589A-919399F2C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BE3D6C-980C-E386-3A6A-FC8CAEA2F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9F19FC-3842-0B78-79A6-D170A2C07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80222F-E2D2-2FB7-938D-121CE7786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428A98-1CBB-3E95-6122-9B63622CC1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655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11.ПАРИКМАХЕР Джанашия Теона Эмзаровна">
            <a:hlinkClick r:id="" action="ppaction://media"/>
            <a:extLst>
              <a:ext uri="{FF2B5EF4-FFF2-40B4-BE49-F238E27FC236}">
                <a16:creationId xmlns:a16="http://schemas.microsoft.com/office/drawing/2014/main" id="{C227174F-3817-356E-1F00-0A37C40A98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33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Юрий Федюкин</dc:creator>
  <cp:lastModifiedBy>Юрий Федюкин</cp:lastModifiedBy>
  <cp:revision>5</cp:revision>
  <dcterms:created xsi:type="dcterms:W3CDTF">2026-01-25T17:25:01Z</dcterms:created>
  <dcterms:modified xsi:type="dcterms:W3CDTF">2026-01-25T17:29:26Z</dcterms:modified>
</cp:coreProperties>
</file>