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D37B6-9261-A5E1-C265-36DCB222C3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i="0" dirty="0">
                <a:solidFill>
                  <a:schemeClr val="accent3">
                    <a:lumMod val="75000"/>
                  </a:schemeClr>
                </a:solidFill>
                <a:effectLst/>
                <a:latin typeface="Impact" panose="020B0806030902050204" pitchFamily="34" charset="0"/>
              </a:rPr>
              <a:t>Дидактические игры по теме </a:t>
            </a:r>
            <a:r>
              <a:rPr lang="ru-RU" b="0" i="1" dirty="0">
                <a:solidFill>
                  <a:schemeClr val="accent3">
                    <a:lumMod val="75000"/>
                  </a:schemeClr>
                </a:solidFill>
                <a:effectLst/>
                <a:latin typeface="Impact" panose="020B0806030902050204" pitchFamily="34" charset="0"/>
              </a:rPr>
              <a:t>«</a:t>
            </a:r>
            <a:r>
              <a:rPr lang="ru-RU" b="1" i="1" dirty="0">
                <a:solidFill>
                  <a:schemeClr val="accent3">
                    <a:lumMod val="75000"/>
                  </a:schemeClr>
                </a:solidFill>
                <a:effectLst/>
                <a:latin typeface="Impact" panose="020B0806030902050204" pitchFamily="34" charset="0"/>
              </a:rPr>
              <a:t>Профессии</a:t>
            </a:r>
            <a:r>
              <a:rPr lang="ru-RU" b="0" i="1" dirty="0">
                <a:solidFill>
                  <a:schemeClr val="accent3">
                    <a:lumMod val="75000"/>
                  </a:schemeClr>
                </a:solidFill>
                <a:effectLst/>
                <a:latin typeface="Impact" panose="020B0806030902050204" pitchFamily="34" charset="0"/>
              </a:rPr>
              <a:t>»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A36990A-FE26-5950-93EC-A535F6C79E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Подготовил:</a:t>
            </a:r>
          </a:p>
          <a:p>
            <a:r>
              <a:rPr lang="ru-RU" dirty="0">
                <a:solidFill>
                  <a:schemeClr val="tx1"/>
                </a:solidFill>
              </a:rPr>
              <a:t>учитель-логопед МБДОУ №313</a:t>
            </a:r>
          </a:p>
          <a:p>
            <a:r>
              <a:rPr lang="ru-RU" dirty="0">
                <a:solidFill>
                  <a:schemeClr val="tx1"/>
                </a:solidFill>
              </a:rPr>
              <a:t>Овчаренко О.В.</a:t>
            </a:r>
          </a:p>
        </p:txBody>
      </p:sp>
    </p:spTree>
    <p:extLst>
      <p:ext uri="{BB962C8B-B14F-4D97-AF65-F5344CB8AC3E}">
        <p14:creationId xmlns:p14="http://schemas.microsoft.com/office/powerpoint/2010/main" val="4007449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FE6E3F-3128-EFD1-0D98-5E9F667E9F9F}"/>
              </a:ext>
            </a:extLst>
          </p:cNvPr>
          <p:cNvSpPr txBox="1"/>
          <p:nvPr/>
        </p:nvSpPr>
        <p:spPr>
          <a:xfrm>
            <a:off x="449580" y="625178"/>
            <a:ext cx="91821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«Кто больше назовет действий?»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умения соотносить действия людей различных профессий.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мяч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называет какую-либо профессию и по очереди бросает мяч детям, которые называют, что делает человек этой профессии.</a:t>
            </a:r>
          </a:p>
        </p:txBody>
      </p:sp>
    </p:spTree>
    <p:extLst>
      <p:ext uri="{BB962C8B-B14F-4D97-AF65-F5344CB8AC3E}">
        <p14:creationId xmlns:p14="http://schemas.microsoft.com/office/powerpoint/2010/main" val="1545943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ADE4DD-CFBC-C257-79E8-526DE637CAE0}"/>
              </a:ext>
            </a:extLst>
          </p:cNvPr>
          <p:cNvSpPr txBox="1"/>
          <p:nvPr/>
        </p:nvSpPr>
        <p:spPr>
          <a:xfrm>
            <a:off x="500380" y="471160"/>
            <a:ext cx="893826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«Продолжи предложение»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развитие умения заканчивать предложения, используя слова и словосочетания, соотносимые с определенной профессией человека.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начинает предложения, а дети по очереди заканчивают.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Повар чистит… (рыбу, овощи, посуду,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Прачка стирает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(полотенца, постельное белье, халаты)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утром с детьми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(делает зарядку, завтракает, проводит занятия)</a:t>
            </a:r>
            <a:endParaRPr lang="ru-RU" sz="2400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Дворник зимой во дворе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(сгребает снег, расчищает участки, посыпает песком дорожки)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 т. д.</a:t>
            </a:r>
          </a:p>
        </p:txBody>
      </p:sp>
    </p:spTree>
    <p:extLst>
      <p:ext uri="{BB962C8B-B14F-4D97-AF65-F5344CB8AC3E}">
        <p14:creationId xmlns:p14="http://schemas.microsoft.com/office/powerpoint/2010/main" val="1850257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D9F07D-16D9-BFFA-1739-273EE2C268F2}"/>
              </a:ext>
            </a:extLst>
          </p:cNvPr>
          <p:cNvSpPr txBox="1"/>
          <p:nvPr/>
        </p:nvSpPr>
        <p:spPr>
          <a:xfrm>
            <a:off x="459740" y="490419"/>
            <a:ext cx="89484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«Найди и расскажи»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(по фотографии)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закреплять представления детей о работе сотрудников детского сада.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фотографии сотрудников детского сада.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предлагает детям назвать сотрудника детского сада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(по фотографии)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 выбрать нужную фотографию и рассказать об этом человеке: как зовут, в каком помещении работает, какой он, что делает?</a:t>
            </a:r>
          </a:p>
        </p:txBody>
      </p:sp>
    </p:spTree>
    <p:extLst>
      <p:ext uri="{BB962C8B-B14F-4D97-AF65-F5344CB8AC3E}">
        <p14:creationId xmlns:p14="http://schemas.microsoft.com/office/powerpoint/2010/main" val="554986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2610B1-EC31-18B9-6C4B-0C9F390E7ECE}"/>
              </a:ext>
            </a:extLst>
          </p:cNvPr>
          <p:cNvSpPr txBox="1"/>
          <p:nvPr/>
        </p:nvSpPr>
        <p:spPr>
          <a:xfrm>
            <a:off x="469900" y="459939"/>
            <a:ext cx="93040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«Нарисуем портрет»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(речевой)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u="sng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детей умения составлять речевые портреты сотрудников детского сада.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фотографии сотрудников детского сада.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детям предлагается составить описательный рассказ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(Кто это? Как выглядит? Чем занимается? и т. п.)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о сотруднике детского сада по образцу, плану, алгоритму, используя фотографии, </a:t>
            </a:r>
            <a:r>
              <a:rPr lang="ru-RU" sz="2400" i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мнемотаблицы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9584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2D8A04-E4F3-01BE-E031-42CD074092A6}"/>
              </a:ext>
            </a:extLst>
          </p:cNvPr>
          <p:cNvSpPr txBox="1"/>
          <p:nvPr/>
        </p:nvSpPr>
        <p:spPr>
          <a:xfrm>
            <a:off x="683260" y="477580"/>
            <a:ext cx="886714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«Я начинаю предложение, а вы заканчиваете»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представлений детей о значении и результатах труда людей разных профессий.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начинает предложение со слов если бы не было и называет одну из профессий, после чего дети самостоятельно должны закончить предложение.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бы не было учителей, то …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бы не было врачей, то …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бы не было дворников, то…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бы не было водителей, то … и т. д.</a:t>
            </a:r>
          </a:p>
        </p:txBody>
      </p:sp>
    </p:spTree>
    <p:extLst>
      <p:ext uri="{BB962C8B-B14F-4D97-AF65-F5344CB8AC3E}">
        <p14:creationId xmlns:p14="http://schemas.microsoft.com/office/powerpoint/2010/main" val="689298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A51E5-1E9B-58DD-FF89-3A8FF5AE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38400"/>
            <a:ext cx="8596668" cy="1605280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solidFill>
                  <a:schemeClr val="accent3">
                    <a:lumMod val="75000"/>
                  </a:schemeClr>
                </a:solidFill>
                <a:latin typeface="Impact" panose="020B080603090205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052676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8D76C3-EA53-42B2-AF46-A5E73F7BF6C9}"/>
              </a:ext>
            </a:extLst>
          </p:cNvPr>
          <p:cNvSpPr txBox="1"/>
          <p:nvPr/>
        </p:nvSpPr>
        <p:spPr>
          <a:xfrm>
            <a:off x="447040" y="812860"/>
            <a:ext cx="937768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«Кто где работает?»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уточнение представлений детей о том, где работают люди разных профессий, как называется их рабочее место.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называет профессию, а дети рабочее место данной профессии.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– в детском саду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(группа)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– в школе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(класс)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врач – в больнице, поликлинике, детском саду, школе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(кабинет)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повар –столовой, ресторане, кафе (кухня… и т. д.</a:t>
            </a:r>
          </a:p>
        </p:txBody>
      </p:sp>
    </p:spTree>
    <p:extLst>
      <p:ext uri="{BB962C8B-B14F-4D97-AF65-F5344CB8AC3E}">
        <p14:creationId xmlns:p14="http://schemas.microsoft.com/office/powerpoint/2010/main" val="2883380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50894B-1378-BC88-D4D2-5E8DF01DABF7}"/>
              </a:ext>
            </a:extLst>
          </p:cNvPr>
          <p:cNvSpPr txBox="1"/>
          <p:nvPr/>
        </p:nvSpPr>
        <p:spPr>
          <a:xfrm>
            <a:off x="223520" y="177582"/>
            <a:ext cx="89916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«Кто это знает и умеет?»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представлений детей о том, какими знаниями и умениями должны обладать люди разных профессий.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перечисляет, какими знаниями и умениями обладает сотрудник детского сада, а дети должны догадаться и ответить, о ком идет речь.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Знает детские стихи, рассказывает сказки, играет и гуляет с детьми… воспитатель.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Играет на пианино, знает детские песни, учит петь, танцевать, играет с детьми в музыкальные игры… музыкальный руководитель.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Знает состояние артикуляционного аппарата, занимается формированием красивой грамотной речи…учитель-логопед и т. д.</a:t>
            </a:r>
          </a:p>
        </p:txBody>
      </p:sp>
    </p:spTree>
    <p:extLst>
      <p:ext uri="{BB962C8B-B14F-4D97-AF65-F5344CB8AC3E}">
        <p14:creationId xmlns:p14="http://schemas.microsoft.com/office/powerpoint/2010/main" val="2246295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F2C826-73F3-0B55-BE50-CB4B4456B1D0}"/>
              </a:ext>
            </a:extLst>
          </p:cNvPr>
          <p:cNvSpPr txBox="1"/>
          <p:nvPr/>
        </p:nvSpPr>
        <p:spPr>
          <a:xfrm>
            <a:off x="520700" y="234801"/>
            <a:ext cx="90805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«Кто это делает?»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упражнение детей в умении определять название профессии по названиям действий.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перечисляет действия, а дети должны ответить к какой профессии эти действия подходят.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Подстригает, укладывает, моет, причесывает, сушит… парикмахер.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Замачивает, намыливает, стирает, стряхивает, сушит, гладит… прачка.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Фасует, взвешивает, отрезает, заворачивает, считает … продавец.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Чистит, моет, жарит, варит, стряпает, солит, пробует, кормит… повар и т. п.</a:t>
            </a:r>
          </a:p>
        </p:txBody>
      </p:sp>
    </p:spTree>
    <p:extLst>
      <p:ext uri="{BB962C8B-B14F-4D97-AF65-F5344CB8AC3E}">
        <p14:creationId xmlns:p14="http://schemas.microsoft.com/office/powerpoint/2010/main" val="384213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60424A-BA14-5D8E-567B-C666FE3DD0A4}"/>
              </a:ext>
            </a:extLst>
          </p:cNvPr>
          <p:cNvSpPr txBox="1"/>
          <p:nvPr/>
        </p:nvSpPr>
        <p:spPr>
          <a:xfrm>
            <a:off x="612140" y="365820"/>
            <a:ext cx="875538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«Кто что делает?»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расширение и уточнение представлений детей о труде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(трудовых операциях)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людей разных профессий.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называет профессию, а дети должны назвать как можно больше трудовых действий данной профессии.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Дворник подметает, убирает, поливает, сгребает…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Музыкальный руководитель поет, играет, танцует, учит…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Помощник воспитателя моет, убирает, вытирает, застилает, одевает, читает… и т. д.</a:t>
            </a:r>
          </a:p>
        </p:txBody>
      </p:sp>
    </p:spTree>
    <p:extLst>
      <p:ext uri="{BB962C8B-B14F-4D97-AF65-F5344CB8AC3E}">
        <p14:creationId xmlns:p14="http://schemas.microsoft.com/office/powerpoint/2010/main" val="953823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12A52F-F0EA-B0FD-25D9-D942DA0B0FDC}"/>
              </a:ext>
            </a:extLst>
          </p:cNvPr>
          <p:cNvSpPr txBox="1"/>
          <p:nvPr/>
        </p:nvSpPr>
        <p:spPr>
          <a:xfrm>
            <a:off x="469900" y="551379"/>
            <a:ext cx="89382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«Исправь ошибку»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умения находить и исправлять ошибки в действиях людей различных профессий.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Повар лечит, а врач готовит.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Дворник продает, а продавец подметает.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подстригает, а парикмахер проверяет тетради.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Музыкальный руководитель стирает, а прачка поет с детьми песни… и т. д.</a:t>
            </a:r>
          </a:p>
        </p:txBody>
      </p:sp>
    </p:spTree>
    <p:extLst>
      <p:ext uri="{BB962C8B-B14F-4D97-AF65-F5344CB8AC3E}">
        <p14:creationId xmlns:p14="http://schemas.microsoft.com/office/powerpoint/2010/main" val="265485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447A95-5915-BB97-BB73-2179CD446596}"/>
              </a:ext>
            </a:extLst>
          </p:cNvPr>
          <p:cNvSpPr txBox="1"/>
          <p:nvPr/>
        </p:nvSpPr>
        <p:spPr>
          <a:xfrm>
            <a:off x="469900" y="403781"/>
            <a:ext cx="941578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«Для человека какой профессии это нужно?»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расширение представлений детей о предметах, необходимых человеку определенной профессии.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картинки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перечисляет предметы, а дети должны назвать профессию, в которой эти предметы необходимы.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Весы, прилавок, товар, кассовый аппарат… - продавцу.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Метла, лопата, шланг, песок, лом, снегоуборочная машина… - дворнику.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Стиральная машина, ванна, мыло, утюг… - прачке.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Расческа, ножницы, фен, шампунь, лак для волос, машинка для стрижки… - парикмахеру и т. д.</a:t>
            </a:r>
          </a:p>
        </p:txBody>
      </p:sp>
    </p:spTree>
    <p:extLst>
      <p:ext uri="{BB962C8B-B14F-4D97-AF65-F5344CB8AC3E}">
        <p14:creationId xmlns:p14="http://schemas.microsoft.com/office/powerpoint/2010/main" val="1179303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C3B1AD6-7048-E232-53E7-A7837FDE16BE}"/>
              </a:ext>
            </a:extLst>
          </p:cNvPr>
          <p:cNvSpPr txBox="1"/>
          <p:nvPr/>
        </p:nvSpPr>
        <p:spPr>
          <a:xfrm>
            <a:off x="307340" y="329982"/>
            <a:ext cx="924306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«Кому что нужно для работы?»</a:t>
            </a:r>
            <a:endParaRPr lang="ru-RU" sz="2400" b="1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расширение и развитие представлений детей о предметах окружающего мира (материалах, инструментах, оборудовании и т. п., необходимых для работы людям разных профессий.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предметные картинки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называет профессию, а дети то, что требуется для данной профессии.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- указка, учебник, мел, доска…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Повар – кастрюля, сковорода, нож, овощерезка, электропечь…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Водитель– автомобиль, запасное колесо, бензин, инструменты…</a:t>
            </a:r>
          </a:p>
          <a:p>
            <a:pPr algn="just"/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Преподавателю изобразительной деятельности – кисти, мольберт, глина, краски. и т. д.</a:t>
            </a:r>
          </a:p>
        </p:txBody>
      </p:sp>
    </p:spTree>
    <p:extLst>
      <p:ext uri="{BB962C8B-B14F-4D97-AF65-F5344CB8AC3E}">
        <p14:creationId xmlns:p14="http://schemas.microsoft.com/office/powerpoint/2010/main" val="1947102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4B64F0-CE3B-4389-343D-C511063DE518}"/>
              </a:ext>
            </a:extLst>
          </p:cNvPr>
          <p:cNvSpPr txBox="1"/>
          <p:nvPr/>
        </p:nvSpPr>
        <p:spPr>
          <a:xfrm>
            <a:off x="541020" y="483999"/>
            <a:ext cx="89789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Д/и «Хлопните в ладоши, если это надо для … </a:t>
            </a:r>
            <a:r>
              <a:rPr lang="ru-RU" sz="2400" b="1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(название профессии)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умение соотносить слова и словосочетания с определенной профессией человека.</a:t>
            </a:r>
          </a:p>
          <a:p>
            <a:pPr algn="just"/>
            <a:r>
              <a:rPr lang="ru-RU" sz="2400" b="1" i="0" u="sng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 игры: 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детям предлагается хлопнуть в ладоши, услышав слово или словосочетание, подходящее профессии, </a:t>
            </a:r>
            <a:r>
              <a:rPr lang="ru-RU" sz="2400" i="0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</a:t>
            </a:r>
            <a:r>
              <a:rPr lang="ru-RU" sz="2400" i="0" u="sng" dirty="0" err="1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врача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стрижка, простуда, весы, </a:t>
            </a:r>
            <a:r>
              <a:rPr lang="ru-RU" sz="2400" i="1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«Скорая помощь»</a:t>
            </a:r>
            <a:r>
              <a:rPr lang="ru-RU" sz="2400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швейная машинка, прием больных, модная прическа, стиральный порошок, белый халат, снегоуборочная машина и т. д.</a:t>
            </a:r>
          </a:p>
        </p:txBody>
      </p:sp>
    </p:spTree>
    <p:extLst>
      <p:ext uri="{BB962C8B-B14F-4D97-AF65-F5344CB8AC3E}">
        <p14:creationId xmlns:p14="http://schemas.microsoft.com/office/powerpoint/2010/main" val="1203352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1123</Words>
  <Application>Microsoft Office PowerPoint</Application>
  <PresentationFormat>Широкоэкранный</PresentationFormat>
  <Paragraphs>82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Impact</vt:lpstr>
      <vt:lpstr>Times New Roman</vt:lpstr>
      <vt:lpstr>Trebuchet MS</vt:lpstr>
      <vt:lpstr>Wingdings 3</vt:lpstr>
      <vt:lpstr>Аспект</vt:lpstr>
      <vt:lpstr>Дидактические игры по теме «Профессии»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Ольга Овчаренко</dc:creator>
  <cp:lastModifiedBy>Ольга Овчаренко</cp:lastModifiedBy>
  <cp:revision>1</cp:revision>
  <dcterms:created xsi:type="dcterms:W3CDTF">2026-01-11T17:01:29Z</dcterms:created>
  <dcterms:modified xsi:type="dcterms:W3CDTF">2026-01-11T17:42:11Z</dcterms:modified>
</cp:coreProperties>
</file>